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5"/>
  </p:notesMasterIdLst>
  <p:sldIdLst>
    <p:sldId id="266" r:id="rId5"/>
    <p:sldId id="257" r:id="rId6"/>
    <p:sldId id="268" r:id="rId7"/>
    <p:sldId id="267" r:id="rId8"/>
    <p:sldId id="269" r:id="rId9"/>
    <p:sldId id="270" r:id="rId10"/>
    <p:sldId id="271" r:id="rId11"/>
    <p:sldId id="272" r:id="rId12"/>
    <p:sldId id="273" r:id="rId13"/>
    <p:sldId id="274" r:id="rId14"/>
    <p:sldId id="276" r:id="rId15"/>
    <p:sldId id="277" r:id="rId16"/>
    <p:sldId id="279" r:id="rId17"/>
    <p:sldId id="280" r:id="rId18"/>
    <p:sldId id="281" r:id="rId19"/>
    <p:sldId id="283" r:id="rId20"/>
    <p:sldId id="284" r:id="rId21"/>
    <p:sldId id="285" r:id="rId22"/>
    <p:sldId id="286" r:id="rId23"/>
    <p:sldId id="287" r:id="rId24"/>
    <p:sldId id="288" r:id="rId25"/>
    <p:sldId id="289" r:id="rId26"/>
    <p:sldId id="290" r:id="rId27"/>
    <p:sldId id="291" r:id="rId28"/>
    <p:sldId id="292" r:id="rId29"/>
    <p:sldId id="293" r:id="rId30"/>
    <p:sldId id="295" r:id="rId31"/>
    <p:sldId id="296" r:id="rId32"/>
    <p:sldId id="298" r:id="rId33"/>
    <p:sldId id="29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a:srgbClr val="16150C"/>
    <a:srgbClr val="FF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C79C48-23F0-43ED-B39A-65C043D3A354}" v="463" dt="2025-02-22T14:04:56.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7" autoAdjust="0"/>
    <p:restoredTop sz="94660"/>
  </p:normalViewPr>
  <p:slideViewPr>
    <p:cSldViewPr snapToGrid="0">
      <p:cViewPr varScale="1">
        <p:scale>
          <a:sx n="82" d="100"/>
          <a:sy n="82" d="100"/>
        </p:scale>
        <p:origin x="60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rup Bag" userId="50c544b531b19592" providerId="LiveId" clId="{38C79C48-23F0-43ED-B39A-65C043D3A354}"/>
    <pc:docChg chg="undo redo custSel addSld delSld modSld">
      <pc:chgData name="Abhirup Bag" userId="50c544b531b19592" providerId="LiveId" clId="{38C79C48-23F0-43ED-B39A-65C043D3A354}" dt="2025-02-22T14:22:37.298" v="2783" actId="20577"/>
      <pc:docMkLst>
        <pc:docMk/>
      </pc:docMkLst>
      <pc:sldChg chg="addSp delSp modSp mod">
        <pc:chgData name="Abhirup Bag" userId="50c544b531b19592" providerId="LiveId" clId="{38C79C48-23F0-43ED-B39A-65C043D3A354}" dt="2025-02-22T06:02:26.425" v="81" actId="1076"/>
        <pc:sldMkLst>
          <pc:docMk/>
          <pc:sldMk cId="824417123" sldId="257"/>
        </pc:sldMkLst>
        <pc:spChg chg="add mod">
          <ac:chgData name="Abhirup Bag" userId="50c544b531b19592" providerId="LiveId" clId="{38C79C48-23F0-43ED-B39A-65C043D3A354}" dt="2025-02-22T06:02:10.177" v="79" actId="1076"/>
          <ac:spMkLst>
            <pc:docMk/>
            <pc:sldMk cId="824417123" sldId="257"/>
            <ac:spMk id="8" creationId="{68E65CC2-3E2C-F687-9ED0-13E607B6BC57}"/>
          </ac:spMkLst>
        </pc:spChg>
        <pc:spChg chg="add del mod">
          <ac:chgData name="Abhirup Bag" userId="50c544b531b19592" providerId="LiveId" clId="{38C79C48-23F0-43ED-B39A-65C043D3A354}" dt="2025-02-22T05:57:11.617" v="24" actId="478"/>
          <ac:spMkLst>
            <pc:docMk/>
            <pc:sldMk cId="824417123" sldId="257"/>
            <ac:spMk id="9" creationId="{3B67C223-1158-583E-AD47-F48C7FB37F1C}"/>
          </ac:spMkLst>
        </pc:spChg>
        <pc:spChg chg="add mod">
          <ac:chgData name="Abhirup Bag" userId="50c544b531b19592" providerId="LiveId" clId="{38C79C48-23F0-43ED-B39A-65C043D3A354}" dt="2025-02-22T06:02:26.425" v="81" actId="1076"/>
          <ac:spMkLst>
            <pc:docMk/>
            <pc:sldMk cId="824417123" sldId="257"/>
            <ac:spMk id="11" creationId="{15F24AF6-7D0C-C223-6812-C4C894193F88}"/>
          </ac:spMkLst>
        </pc:spChg>
        <pc:spChg chg="add mod ord">
          <ac:chgData name="Abhirup Bag" userId="50c544b531b19592" providerId="LiveId" clId="{38C79C48-23F0-43ED-B39A-65C043D3A354}" dt="2025-02-22T06:02:26.425" v="81" actId="1076"/>
          <ac:spMkLst>
            <pc:docMk/>
            <pc:sldMk cId="824417123" sldId="257"/>
            <ac:spMk id="12" creationId="{05DEE7FD-AFBC-4EA0-0DAA-3D55286F733F}"/>
          </ac:spMkLst>
        </pc:spChg>
        <pc:picChg chg="add mod ord">
          <ac:chgData name="Abhirup Bag" userId="50c544b531b19592" providerId="LiveId" clId="{38C79C48-23F0-43ED-B39A-65C043D3A354}" dt="2025-02-22T06:02:26.425" v="81" actId="1076"/>
          <ac:picMkLst>
            <pc:docMk/>
            <pc:sldMk cId="824417123" sldId="257"/>
            <ac:picMk id="10" creationId="{B842C804-8D69-6922-6614-3AD26A91FB71}"/>
          </ac:picMkLst>
        </pc:picChg>
        <pc:picChg chg="add mod">
          <ac:chgData name="Abhirup Bag" userId="50c544b531b19592" providerId="LiveId" clId="{38C79C48-23F0-43ED-B39A-65C043D3A354}" dt="2025-02-22T06:02:26.425" v="81" actId="1076"/>
          <ac:picMkLst>
            <pc:docMk/>
            <pc:sldMk cId="824417123" sldId="257"/>
            <ac:picMk id="13" creationId="{E54A718A-E974-00E3-5669-416C06842E8F}"/>
          </ac:picMkLst>
        </pc:picChg>
        <pc:picChg chg="add mod">
          <ac:chgData name="Abhirup Bag" userId="50c544b531b19592" providerId="LiveId" clId="{38C79C48-23F0-43ED-B39A-65C043D3A354}" dt="2025-02-22T06:02:26.425" v="81" actId="1076"/>
          <ac:picMkLst>
            <pc:docMk/>
            <pc:sldMk cId="824417123" sldId="257"/>
            <ac:picMk id="14" creationId="{FD7483AD-7923-0D87-2ED6-F5A0B5AB14B9}"/>
          </ac:picMkLst>
        </pc:picChg>
        <pc:picChg chg="add mod">
          <ac:chgData name="Abhirup Bag" userId="50c544b531b19592" providerId="LiveId" clId="{38C79C48-23F0-43ED-B39A-65C043D3A354}" dt="2025-02-22T06:02:26.425" v="81" actId="1076"/>
          <ac:picMkLst>
            <pc:docMk/>
            <pc:sldMk cId="824417123" sldId="257"/>
            <ac:picMk id="15" creationId="{33320928-A5E2-061A-7856-9DB70BEB7F07}"/>
          </ac:picMkLst>
        </pc:picChg>
        <pc:picChg chg="add mod">
          <ac:chgData name="Abhirup Bag" userId="50c544b531b19592" providerId="LiveId" clId="{38C79C48-23F0-43ED-B39A-65C043D3A354}" dt="2025-02-22T06:02:26.425" v="81" actId="1076"/>
          <ac:picMkLst>
            <pc:docMk/>
            <pc:sldMk cId="824417123" sldId="257"/>
            <ac:picMk id="16" creationId="{06356F12-CD18-B2F7-3AEC-2DE0F58CA219}"/>
          </ac:picMkLst>
        </pc:picChg>
      </pc:sldChg>
      <pc:sldChg chg="addSp delSp modSp mod">
        <pc:chgData name="Abhirup Bag" userId="50c544b531b19592" providerId="LiveId" clId="{38C79C48-23F0-43ED-B39A-65C043D3A354}" dt="2025-02-22T13:49:54.038" v="2633" actId="20577"/>
        <pc:sldMkLst>
          <pc:docMk/>
          <pc:sldMk cId="745576192" sldId="266"/>
        </pc:sldMkLst>
        <pc:spChg chg="del">
          <ac:chgData name="Abhirup Bag" userId="50c544b531b19592" providerId="LiveId" clId="{38C79C48-23F0-43ED-B39A-65C043D3A354}" dt="2025-02-22T13:46:27.960" v="2582" actId="478"/>
          <ac:spMkLst>
            <pc:docMk/>
            <pc:sldMk cId="745576192" sldId="266"/>
            <ac:spMk id="2" creationId="{E9347C47-EF1D-4B02-906B-219155AD8D0F}"/>
          </ac:spMkLst>
        </pc:spChg>
        <pc:spChg chg="del">
          <ac:chgData name="Abhirup Bag" userId="50c544b531b19592" providerId="LiveId" clId="{38C79C48-23F0-43ED-B39A-65C043D3A354}" dt="2025-02-22T13:46:27.960" v="2582" actId="478"/>
          <ac:spMkLst>
            <pc:docMk/>
            <pc:sldMk cId="745576192" sldId="266"/>
            <ac:spMk id="3" creationId="{36A0527F-C5FD-4E9B-9F21-5D1FBA31314B}"/>
          </ac:spMkLst>
        </pc:spChg>
        <pc:spChg chg="add del mod">
          <ac:chgData name="Abhirup Bag" userId="50c544b531b19592" providerId="LiveId" clId="{38C79C48-23F0-43ED-B39A-65C043D3A354}" dt="2025-02-22T13:46:30.602" v="2583" actId="478"/>
          <ac:spMkLst>
            <pc:docMk/>
            <pc:sldMk cId="745576192" sldId="266"/>
            <ac:spMk id="5" creationId="{84E81898-E4F0-22D2-1D0A-A914304EE6C7}"/>
          </ac:spMkLst>
        </pc:spChg>
        <pc:spChg chg="add del mod">
          <ac:chgData name="Abhirup Bag" userId="50c544b531b19592" providerId="LiveId" clId="{38C79C48-23F0-43ED-B39A-65C043D3A354}" dt="2025-02-22T13:46:30.602" v="2583" actId="478"/>
          <ac:spMkLst>
            <pc:docMk/>
            <pc:sldMk cId="745576192" sldId="266"/>
            <ac:spMk id="7" creationId="{EDBE4AFA-EF4A-AA31-03E6-D4BA25D44410}"/>
          </ac:spMkLst>
        </pc:spChg>
        <pc:spChg chg="add mod">
          <ac:chgData name="Abhirup Bag" userId="50c544b531b19592" providerId="LiveId" clId="{38C79C48-23F0-43ED-B39A-65C043D3A354}" dt="2025-02-22T13:49:54.038" v="2633" actId="20577"/>
          <ac:spMkLst>
            <pc:docMk/>
            <pc:sldMk cId="745576192" sldId="266"/>
            <ac:spMk id="9" creationId="{BF1AD720-AB03-53E7-6503-1F5A6CA01764}"/>
          </ac:spMkLst>
        </pc:spChg>
        <pc:spChg chg="add mod">
          <ac:chgData name="Abhirup Bag" userId="50c544b531b19592" providerId="LiveId" clId="{38C79C48-23F0-43ED-B39A-65C043D3A354}" dt="2025-02-22T13:48:48.995" v="2623" actId="14100"/>
          <ac:spMkLst>
            <pc:docMk/>
            <pc:sldMk cId="745576192" sldId="266"/>
            <ac:spMk id="10" creationId="{E1E9997E-81C9-345D-7E8E-C5EEC43EA482}"/>
          </ac:spMkLst>
        </pc:spChg>
        <pc:spChg chg="del">
          <ac:chgData name="Abhirup Bag" userId="50c544b531b19592" providerId="LiveId" clId="{38C79C48-23F0-43ED-B39A-65C043D3A354}" dt="2025-02-22T13:46:27.960" v="2582" actId="478"/>
          <ac:spMkLst>
            <pc:docMk/>
            <pc:sldMk cId="745576192" sldId="266"/>
            <ac:spMk id="48" creationId="{56C94072-1B34-48FB-9A9C-5A9A0FFC857C}"/>
          </ac:spMkLst>
        </pc:spChg>
        <pc:spChg chg="del">
          <ac:chgData name="Abhirup Bag" userId="50c544b531b19592" providerId="LiveId" clId="{38C79C48-23F0-43ED-B39A-65C043D3A354}" dt="2025-02-22T13:46:27.960" v="2582" actId="478"/>
          <ac:spMkLst>
            <pc:docMk/>
            <pc:sldMk cId="745576192" sldId="266"/>
            <ac:spMk id="50" creationId="{1D5941F3-0256-4E90-BBBC-5A6EDEB8E0AF}"/>
          </ac:spMkLst>
        </pc:spChg>
        <pc:spChg chg="del">
          <ac:chgData name="Abhirup Bag" userId="50c544b531b19592" providerId="LiveId" clId="{38C79C48-23F0-43ED-B39A-65C043D3A354}" dt="2025-02-22T13:46:27.960" v="2582" actId="478"/>
          <ac:spMkLst>
            <pc:docMk/>
            <pc:sldMk cId="745576192" sldId="266"/>
            <ac:spMk id="52" creationId="{A5019358-4900-4555-99FF-EF6AE90B8E32}"/>
          </ac:spMkLst>
        </pc:spChg>
        <pc:picChg chg="add mod">
          <ac:chgData name="Abhirup Bag" userId="50c544b531b19592" providerId="LiveId" clId="{38C79C48-23F0-43ED-B39A-65C043D3A354}" dt="2025-02-22T13:48:56.001" v="2625" actId="1076"/>
          <ac:picMkLst>
            <pc:docMk/>
            <pc:sldMk cId="745576192" sldId="266"/>
            <ac:picMk id="8" creationId="{4E55F9B7-EAE1-FE28-00DF-907455A12F77}"/>
          </ac:picMkLst>
        </pc:picChg>
        <pc:picChg chg="del">
          <ac:chgData name="Abhirup Bag" userId="50c544b531b19592" providerId="LiveId" clId="{38C79C48-23F0-43ED-B39A-65C043D3A354}" dt="2025-02-22T13:46:27.960" v="2582" actId="478"/>
          <ac:picMkLst>
            <pc:docMk/>
            <pc:sldMk cId="745576192" sldId="266"/>
            <ac:picMk id="23" creationId="{B38A25AE-7B44-4EC1-BC0C-CF0FFF036705}"/>
          </ac:picMkLst>
        </pc:picChg>
      </pc:sldChg>
      <pc:sldChg chg="addSp delSp modSp new mod">
        <pc:chgData name="Abhirup Bag" userId="50c544b531b19592" providerId="LiveId" clId="{38C79C48-23F0-43ED-B39A-65C043D3A354}" dt="2025-02-22T08:09:36.400" v="709" actId="1440"/>
        <pc:sldMkLst>
          <pc:docMk/>
          <pc:sldMk cId="1467742853" sldId="267"/>
        </pc:sldMkLst>
        <pc:spChg chg="add del mod">
          <ac:chgData name="Abhirup Bag" userId="50c544b531b19592" providerId="LiveId" clId="{38C79C48-23F0-43ED-B39A-65C043D3A354}" dt="2025-02-22T06:25:26.173" v="595" actId="478"/>
          <ac:spMkLst>
            <pc:docMk/>
            <pc:sldMk cId="1467742853" sldId="267"/>
            <ac:spMk id="3" creationId="{FF4CFDDA-A017-D6E8-E966-42271D817539}"/>
          </ac:spMkLst>
        </pc:spChg>
        <pc:spChg chg="add del mod">
          <ac:chgData name="Abhirup Bag" userId="50c544b531b19592" providerId="LiveId" clId="{38C79C48-23F0-43ED-B39A-65C043D3A354}" dt="2025-02-22T06:25:26.173" v="595" actId="478"/>
          <ac:spMkLst>
            <pc:docMk/>
            <pc:sldMk cId="1467742853" sldId="267"/>
            <ac:spMk id="5" creationId="{1E2779B7-AE64-B779-7F15-C0495BF2BD47}"/>
          </ac:spMkLst>
        </pc:spChg>
        <pc:spChg chg="add mod">
          <ac:chgData name="Abhirup Bag" userId="50c544b531b19592" providerId="LiveId" clId="{38C79C48-23F0-43ED-B39A-65C043D3A354}" dt="2025-02-22T08:03:23.556" v="648" actId="14100"/>
          <ac:spMkLst>
            <pc:docMk/>
            <pc:sldMk cId="1467742853" sldId="267"/>
            <ac:spMk id="8" creationId="{13047294-E885-3B99-AC2E-5239CB74531F}"/>
          </ac:spMkLst>
        </pc:spChg>
        <pc:spChg chg="add mod">
          <ac:chgData name="Abhirup Bag" userId="50c544b531b19592" providerId="LiveId" clId="{38C79C48-23F0-43ED-B39A-65C043D3A354}" dt="2025-02-22T08:04:41.702" v="662" actId="1076"/>
          <ac:spMkLst>
            <pc:docMk/>
            <pc:sldMk cId="1467742853" sldId="267"/>
            <ac:spMk id="12" creationId="{80ED0EE9-030E-CC8D-D0F3-DD840455C775}"/>
          </ac:spMkLst>
        </pc:spChg>
        <pc:graphicFrameChg chg="add del mod modGraphic">
          <ac:chgData name="Abhirup Bag" userId="50c544b531b19592" providerId="LiveId" clId="{38C79C48-23F0-43ED-B39A-65C043D3A354}" dt="2025-02-22T06:05:40.726" v="97" actId="478"/>
          <ac:graphicFrameMkLst>
            <pc:docMk/>
            <pc:sldMk cId="1467742853" sldId="267"/>
            <ac:graphicFrameMk id="6" creationId="{F9DAA330-98CE-8631-9955-CCBC31D7FF80}"/>
          </ac:graphicFrameMkLst>
        </pc:graphicFrameChg>
        <pc:picChg chg="add mod">
          <ac:chgData name="Abhirup Bag" userId="50c544b531b19592" providerId="LiveId" clId="{38C79C48-23F0-43ED-B39A-65C043D3A354}" dt="2025-02-22T08:03:49.154" v="651" actId="1076"/>
          <ac:picMkLst>
            <pc:docMk/>
            <pc:sldMk cId="1467742853" sldId="267"/>
            <ac:picMk id="9" creationId="{93D57117-9181-F89C-82DB-525F841EA721}"/>
          </ac:picMkLst>
        </pc:picChg>
        <pc:picChg chg="add mod">
          <ac:chgData name="Abhirup Bag" userId="50c544b531b19592" providerId="LiveId" clId="{38C79C48-23F0-43ED-B39A-65C043D3A354}" dt="2025-02-22T08:03:44.969" v="650" actId="1076"/>
          <ac:picMkLst>
            <pc:docMk/>
            <pc:sldMk cId="1467742853" sldId="267"/>
            <ac:picMk id="10" creationId="{33C09CE4-C352-A424-1953-4B3DB56E83F2}"/>
          </ac:picMkLst>
        </pc:picChg>
        <pc:picChg chg="add mod">
          <ac:chgData name="Abhirup Bag" userId="50c544b531b19592" providerId="LiveId" clId="{38C79C48-23F0-43ED-B39A-65C043D3A354}" dt="2025-02-22T08:03:41.103" v="649" actId="1076"/>
          <ac:picMkLst>
            <pc:docMk/>
            <pc:sldMk cId="1467742853" sldId="267"/>
            <ac:picMk id="11" creationId="{9DD2AA9C-D4A0-C218-788A-A593E28D51ED}"/>
          </ac:picMkLst>
        </pc:picChg>
        <pc:picChg chg="add mod">
          <ac:chgData name="Abhirup Bag" userId="50c544b531b19592" providerId="LiveId" clId="{38C79C48-23F0-43ED-B39A-65C043D3A354}" dt="2025-02-22T08:09:36.400" v="709" actId="1440"/>
          <ac:picMkLst>
            <pc:docMk/>
            <pc:sldMk cId="1467742853" sldId="267"/>
            <ac:picMk id="13" creationId="{EA219942-BFF5-28DD-DB98-64429929E9D7}"/>
          </ac:picMkLst>
        </pc:picChg>
      </pc:sldChg>
      <pc:sldChg chg="addSp delSp modSp new mod setBg">
        <pc:chgData name="Abhirup Bag" userId="50c544b531b19592" providerId="LiveId" clId="{38C79C48-23F0-43ED-B39A-65C043D3A354}" dt="2025-02-22T08:10:02.509" v="710" actId="339"/>
        <pc:sldMkLst>
          <pc:docMk/>
          <pc:sldMk cId="4189933960" sldId="268"/>
        </pc:sldMkLst>
        <pc:spChg chg="del">
          <ac:chgData name="Abhirup Bag" userId="50c544b531b19592" providerId="LiveId" clId="{38C79C48-23F0-43ED-B39A-65C043D3A354}" dt="2025-02-22T06:09:17.747" v="99" actId="478"/>
          <ac:spMkLst>
            <pc:docMk/>
            <pc:sldMk cId="4189933960" sldId="268"/>
            <ac:spMk id="2" creationId="{62D939D9-D889-6AAD-17AA-D747DFE894BD}"/>
          </ac:spMkLst>
        </pc:spChg>
        <pc:spChg chg="del">
          <ac:chgData name="Abhirup Bag" userId="50c544b531b19592" providerId="LiveId" clId="{38C79C48-23F0-43ED-B39A-65C043D3A354}" dt="2025-02-22T06:09:17.747" v="99" actId="478"/>
          <ac:spMkLst>
            <pc:docMk/>
            <pc:sldMk cId="4189933960" sldId="268"/>
            <ac:spMk id="3" creationId="{A521299D-4CB4-14FE-2067-99BC2C23A5BD}"/>
          </ac:spMkLst>
        </pc:spChg>
        <pc:spChg chg="add mod">
          <ac:chgData name="Abhirup Bag" userId="50c544b531b19592" providerId="LiveId" clId="{38C79C48-23F0-43ED-B39A-65C043D3A354}" dt="2025-02-22T06:25:15.312" v="594"/>
          <ac:spMkLst>
            <pc:docMk/>
            <pc:sldMk cId="4189933960" sldId="268"/>
            <ac:spMk id="4" creationId="{05ECBE80-D917-90F8-CA0D-06448C4FD554}"/>
          </ac:spMkLst>
        </pc:spChg>
        <pc:spChg chg="add mod">
          <ac:chgData name="Abhirup Bag" userId="50c544b531b19592" providerId="LiveId" clId="{38C79C48-23F0-43ED-B39A-65C043D3A354}" dt="2025-02-22T06:16:34.801" v="323" actId="14861"/>
          <ac:spMkLst>
            <pc:docMk/>
            <pc:sldMk cId="4189933960" sldId="268"/>
            <ac:spMk id="6" creationId="{020A574E-3553-4087-8A42-6ED0CA2DEC19}"/>
          </ac:spMkLst>
        </pc:spChg>
        <pc:spChg chg="add mod">
          <ac:chgData name="Abhirup Bag" userId="50c544b531b19592" providerId="LiveId" clId="{38C79C48-23F0-43ED-B39A-65C043D3A354}" dt="2025-02-22T06:16:34.801" v="323" actId="14861"/>
          <ac:spMkLst>
            <pc:docMk/>
            <pc:sldMk cId="4189933960" sldId="268"/>
            <ac:spMk id="7" creationId="{D3F4D2CD-CE0B-9E97-27D7-359CF128DF18}"/>
          </ac:spMkLst>
        </pc:spChg>
        <pc:spChg chg="add mod">
          <ac:chgData name="Abhirup Bag" userId="50c544b531b19592" providerId="LiveId" clId="{38C79C48-23F0-43ED-B39A-65C043D3A354}" dt="2025-02-22T06:16:34.801" v="323" actId="14861"/>
          <ac:spMkLst>
            <pc:docMk/>
            <pc:sldMk cId="4189933960" sldId="268"/>
            <ac:spMk id="8" creationId="{C8BF41E6-8FB7-073F-E921-84156D43B8FE}"/>
          </ac:spMkLst>
        </pc:spChg>
        <pc:spChg chg="add mod">
          <ac:chgData name="Abhirup Bag" userId="50c544b531b19592" providerId="LiveId" clId="{38C79C48-23F0-43ED-B39A-65C043D3A354}" dt="2025-02-22T06:16:34.801" v="323" actId="14861"/>
          <ac:spMkLst>
            <pc:docMk/>
            <pc:sldMk cId="4189933960" sldId="268"/>
            <ac:spMk id="9" creationId="{1565C809-E05B-EEC1-D263-25B0F760F678}"/>
          </ac:spMkLst>
        </pc:spChg>
        <pc:spChg chg="add mod">
          <ac:chgData name="Abhirup Bag" userId="50c544b531b19592" providerId="LiveId" clId="{38C79C48-23F0-43ED-B39A-65C043D3A354}" dt="2025-02-22T06:16:34.801" v="323" actId="14861"/>
          <ac:spMkLst>
            <pc:docMk/>
            <pc:sldMk cId="4189933960" sldId="268"/>
            <ac:spMk id="10" creationId="{BF0C448F-1C94-7DDC-6C3C-1D50217BD3E0}"/>
          </ac:spMkLst>
        </pc:spChg>
        <pc:spChg chg="add mod">
          <ac:chgData name="Abhirup Bag" userId="50c544b531b19592" providerId="LiveId" clId="{38C79C48-23F0-43ED-B39A-65C043D3A354}" dt="2025-02-22T06:24:04.359" v="591" actId="207"/>
          <ac:spMkLst>
            <pc:docMk/>
            <pc:sldMk cId="4189933960" sldId="268"/>
            <ac:spMk id="16" creationId="{2A3C0E0C-E614-377C-491F-4A3EA08FEF13}"/>
          </ac:spMkLst>
        </pc:spChg>
        <pc:spChg chg="add mod">
          <ac:chgData name="Abhirup Bag" userId="50c544b531b19592" providerId="LiveId" clId="{38C79C48-23F0-43ED-B39A-65C043D3A354}" dt="2025-02-22T06:24:04.359" v="591" actId="207"/>
          <ac:spMkLst>
            <pc:docMk/>
            <pc:sldMk cId="4189933960" sldId="268"/>
            <ac:spMk id="17" creationId="{4C863F34-26C4-C9EE-5EA4-22D537ED445B}"/>
          </ac:spMkLst>
        </pc:spChg>
        <pc:spChg chg="add mod">
          <ac:chgData name="Abhirup Bag" userId="50c544b531b19592" providerId="LiveId" clId="{38C79C48-23F0-43ED-B39A-65C043D3A354}" dt="2025-02-22T06:24:04.359" v="591" actId="207"/>
          <ac:spMkLst>
            <pc:docMk/>
            <pc:sldMk cId="4189933960" sldId="268"/>
            <ac:spMk id="18" creationId="{9CF61594-352F-C8DF-0EF3-4889B52243B7}"/>
          </ac:spMkLst>
        </pc:spChg>
        <pc:spChg chg="mod">
          <ac:chgData name="Abhirup Bag" userId="50c544b531b19592" providerId="LiveId" clId="{38C79C48-23F0-43ED-B39A-65C043D3A354}" dt="2025-02-22T06:24:04.359" v="591" actId="207"/>
          <ac:spMkLst>
            <pc:docMk/>
            <pc:sldMk cId="4189933960" sldId="268"/>
            <ac:spMk id="19" creationId="{03492F22-0C9A-7552-C917-FF48D2AFAD11}"/>
          </ac:spMkLst>
        </pc:spChg>
        <pc:spChg chg="add mod">
          <ac:chgData name="Abhirup Bag" userId="50c544b531b19592" providerId="LiveId" clId="{38C79C48-23F0-43ED-B39A-65C043D3A354}" dt="2025-02-22T06:24:04.359" v="591" actId="207"/>
          <ac:spMkLst>
            <pc:docMk/>
            <pc:sldMk cId="4189933960" sldId="268"/>
            <ac:spMk id="20" creationId="{3C90691F-D61A-375B-0B1D-5A3C8B849384}"/>
          </ac:spMkLst>
        </pc:spChg>
        <pc:spChg chg="add del mod">
          <ac:chgData name="Abhirup Bag" userId="50c544b531b19592" providerId="LiveId" clId="{38C79C48-23F0-43ED-B39A-65C043D3A354}" dt="2025-02-22T06:13:18.371" v="215" actId="478"/>
          <ac:spMkLst>
            <pc:docMk/>
            <pc:sldMk cId="4189933960" sldId="268"/>
            <ac:spMk id="37" creationId="{4B2BE99A-EB17-E147-7A3E-C0332C96C556}"/>
          </ac:spMkLst>
        </pc:spChg>
        <pc:spChg chg="add del mod">
          <ac:chgData name="Abhirup Bag" userId="50c544b531b19592" providerId="LiveId" clId="{38C79C48-23F0-43ED-B39A-65C043D3A354}" dt="2025-02-22T06:13:15.385" v="213" actId="478"/>
          <ac:spMkLst>
            <pc:docMk/>
            <pc:sldMk cId="4189933960" sldId="268"/>
            <ac:spMk id="39" creationId="{7E55D12D-2782-9787-F520-70116DCD4E7C}"/>
          </ac:spMkLst>
        </pc:spChg>
        <pc:spChg chg="add mod">
          <ac:chgData name="Abhirup Bag" userId="50c544b531b19592" providerId="LiveId" clId="{38C79C48-23F0-43ED-B39A-65C043D3A354}" dt="2025-02-22T06:16:53.745" v="326" actId="20577"/>
          <ac:spMkLst>
            <pc:docMk/>
            <pc:sldMk cId="4189933960" sldId="268"/>
            <ac:spMk id="41" creationId="{7F2C3158-77FA-4E99-590C-D7E093857D94}"/>
          </ac:spMkLst>
        </pc:spChg>
        <pc:spChg chg="add mod">
          <ac:chgData name="Abhirup Bag" userId="50c544b531b19592" providerId="LiveId" clId="{38C79C48-23F0-43ED-B39A-65C043D3A354}" dt="2025-02-22T06:24:04.359" v="591" actId="207"/>
          <ac:spMkLst>
            <pc:docMk/>
            <pc:sldMk cId="4189933960" sldId="268"/>
            <ac:spMk id="43" creationId="{BA8F7191-B26E-52B0-9074-0E76BA5444BA}"/>
          </ac:spMkLst>
        </pc:spChg>
        <pc:spChg chg="add mod">
          <ac:chgData name="Abhirup Bag" userId="50c544b531b19592" providerId="LiveId" clId="{38C79C48-23F0-43ED-B39A-65C043D3A354}" dt="2025-02-22T06:16:56.872" v="328" actId="20577"/>
          <ac:spMkLst>
            <pc:docMk/>
            <pc:sldMk cId="4189933960" sldId="268"/>
            <ac:spMk id="47" creationId="{1FBD7200-414A-54ED-7286-945E8BF596F0}"/>
          </ac:spMkLst>
        </pc:spChg>
        <pc:spChg chg="add mod">
          <ac:chgData name="Abhirup Bag" userId="50c544b531b19592" providerId="LiveId" clId="{38C79C48-23F0-43ED-B39A-65C043D3A354}" dt="2025-02-22T06:24:04.359" v="591" actId="207"/>
          <ac:spMkLst>
            <pc:docMk/>
            <pc:sldMk cId="4189933960" sldId="268"/>
            <ac:spMk id="49" creationId="{9DA9D14F-B864-94CF-AA9E-5C38996EB82F}"/>
          </ac:spMkLst>
        </pc:spChg>
        <pc:spChg chg="add mod">
          <ac:chgData name="Abhirup Bag" userId="50c544b531b19592" providerId="LiveId" clId="{38C79C48-23F0-43ED-B39A-65C043D3A354}" dt="2025-02-22T06:24:54.277" v="593"/>
          <ac:spMkLst>
            <pc:docMk/>
            <pc:sldMk cId="4189933960" sldId="268"/>
            <ac:spMk id="52" creationId="{F1DB9E63-767E-6D8A-9E13-C73E175A0A4F}"/>
          </ac:spMkLst>
        </pc:spChg>
        <pc:picChg chg="add del mod">
          <ac:chgData name="Abhirup Bag" userId="50c544b531b19592" providerId="LiveId" clId="{38C79C48-23F0-43ED-B39A-65C043D3A354}" dt="2025-02-22T07:54:57.298" v="636" actId="478"/>
          <ac:picMkLst>
            <pc:docMk/>
            <pc:sldMk cId="4189933960" sldId="268"/>
            <ac:picMk id="53" creationId="{67B9B9AB-22DB-514F-1D09-9296CA7B8C72}"/>
          </ac:picMkLst>
        </pc:picChg>
        <pc:picChg chg="add mod">
          <ac:chgData name="Abhirup Bag" userId="50c544b531b19592" providerId="LiveId" clId="{38C79C48-23F0-43ED-B39A-65C043D3A354}" dt="2025-02-22T08:10:02.509" v="710" actId="339"/>
          <ac:picMkLst>
            <pc:docMk/>
            <pc:sldMk cId="4189933960" sldId="268"/>
            <ac:picMk id="54" creationId="{523469C6-5C39-F3B8-5C3C-DAA334A9751A}"/>
          </ac:picMkLst>
        </pc:picChg>
        <pc:cxnChg chg="mod">
          <ac:chgData name="Abhirup Bag" userId="50c544b531b19592" providerId="LiveId" clId="{38C79C48-23F0-43ED-B39A-65C043D3A354}" dt="2025-02-22T06:12:01.345" v="206" actId="14100"/>
          <ac:cxnSpMkLst>
            <pc:docMk/>
            <pc:sldMk cId="4189933960" sldId="268"/>
            <ac:cxnSpMk id="5" creationId="{C8933A51-1BA1-2E5B-5276-9B7CB7ED5BCE}"/>
          </ac:cxnSpMkLst>
        </pc:cxnChg>
        <pc:cxnChg chg="mod">
          <ac:chgData name="Abhirup Bag" userId="50c544b531b19592" providerId="LiveId" clId="{38C79C48-23F0-43ED-B39A-65C043D3A354}" dt="2025-02-22T06:16:46.055" v="324" actId="14100"/>
          <ac:cxnSpMkLst>
            <pc:docMk/>
            <pc:sldMk cId="4189933960" sldId="268"/>
            <ac:cxnSpMk id="11" creationId="{C36D8092-B2B1-5880-2FFD-6B9C64A7C94B}"/>
          </ac:cxnSpMkLst>
        </pc:cxnChg>
        <pc:cxnChg chg="mod">
          <ac:chgData name="Abhirup Bag" userId="50c544b531b19592" providerId="LiveId" clId="{38C79C48-23F0-43ED-B39A-65C043D3A354}" dt="2025-02-22T06:13:35.515" v="237" actId="1035"/>
          <ac:cxnSpMkLst>
            <pc:docMk/>
            <pc:sldMk cId="4189933960" sldId="268"/>
            <ac:cxnSpMk id="12" creationId="{42B6856E-E137-C9B8-A872-B3C92386F03F}"/>
          </ac:cxnSpMkLst>
        </pc:cxnChg>
        <pc:cxnChg chg="mod">
          <ac:chgData name="Abhirup Bag" userId="50c544b531b19592" providerId="LiveId" clId="{38C79C48-23F0-43ED-B39A-65C043D3A354}" dt="2025-02-22T06:16:34.801" v="323" actId="14861"/>
          <ac:cxnSpMkLst>
            <pc:docMk/>
            <pc:sldMk cId="4189933960" sldId="268"/>
            <ac:cxnSpMk id="13" creationId="{34CB03D7-5CF9-7432-C375-2BF51B1FE4AE}"/>
          </ac:cxnSpMkLst>
        </pc:cxnChg>
        <pc:cxnChg chg="mod">
          <ac:chgData name="Abhirup Bag" userId="50c544b531b19592" providerId="LiveId" clId="{38C79C48-23F0-43ED-B39A-65C043D3A354}" dt="2025-02-22T06:14:25.642" v="317" actId="1076"/>
          <ac:cxnSpMkLst>
            <pc:docMk/>
            <pc:sldMk cId="4189933960" sldId="268"/>
            <ac:cxnSpMk id="14" creationId="{602122DF-1DA3-F489-FEA9-0ADF18BB4866}"/>
          </ac:cxnSpMkLst>
        </pc:cxnChg>
        <pc:cxnChg chg="mod">
          <ac:chgData name="Abhirup Bag" userId="50c544b531b19592" providerId="LiveId" clId="{38C79C48-23F0-43ED-B39A-65C043D3A354}" dt="2025-02-22T06:14:31.847" v="318" actId="1076"/>
          <ac:cxnSpMkLst>
            <pc:docMk/>
            <pc:sldMk cId="4189933960" sldId="268"/>
            <ac:cxnSpMk id="15" creationId="{0F10FCA1-BAD1-81E5-56FC-DA2C1155E5F2}"/>
          </ac:cxnSpMkLst>
        </pc:cxnChg>
        <pc:cxnChg chg="mod">
          <ac:chgData name="Abhirup Bag" userId="50c544b531b19592" providerId="LiveId" clId="{38C79C48-23F0-43ED-B39A-65C043D3A354}" dt="2025-02-22T06:16:34.801" v="323" actId="14861"/>
          <ac:cxnSpMkLst>
            <pc:docMk/>
            <pc:sldMk cId="4189933960" sldId="268"/>
            <ac:cxnSpMk id="21" creationId="{90CD03F7-3E70-6644-256E-0A25E4591F7D}"/>
          </ac:cxnSpMkLst>
        </pc:cxnChg>
        <pc:cxnChg chg="mod">
          <ac:chgData name="Abhirup Bag" userId="50c544b531b19592" providerId="LiveId" clId="{38C79C48-23F0-43ED-B39A-65C043D3A354}" dt="2025-02-22T06:13:35.515" v="237" actId="1035"/>
          <ac:cxnSpMkLst>
            <pc:docMk/>
            <pc:sldMk cId="4189933960" sldId="268"/>
            <ac:cxnSpMk id="22" creationId="{0875B6E3-1EFD-F331-F119-E6A64016EE20}"/>
          </ac:cxnSpMkLst>
        </pc:cxnChg>
        <pc:cxnChg chg="mod">
          <ac:chgData name="Abhirup Bag" userId="50c544b531b19592" providerId="LiveId" clId="{38C79C48-23F0-43ED-B39A-65C043D3A354}" dt="2025-02-22T06:16:34.801" v="323" actId="14861"/>
          <ac:cxnSpMkLst>
            <pc:docMk/>
            <pc:sldMk cId="4189933960" sldId="268"/>
            <ac:cxnSpMk id="23" creationId="{0844A172-C7D3-2896-7904-6E1E4BF57329}"/>
          </ac:cxnSpMkLst>
        </pc:cxnChg>
        <pc:cxnChg chg="mod">
          <ac:chgData name="Abhirup Bag" userId="50c544b531b19592" providerId="LiveId" clId="{38C79C48-23F0-43ED-B39A-65C043D3A354}" dt="2025-02-22T06:14:25.642" v="317" actId="1076"/>
          <ac:cxnSpMkLst>
            <pc:docMk/>
            <pc:sldMk cId="4189933960" sldId="268"/>
            <ac:cxnSpMk id="24" creationId="{6228FBBD-5B4A-6B25-C811-A891BCE8FEAA}"/>
          </ac:cxnSpMkLst>
        </pc:cxnChg>
        <pc:cxnChg chg="mod">
          <ac:chgData name="Abhirup Bag" userId="50c544b531b19592" providerId="LiveId" clId="{38C79C48-23F0-43ED-B39A-65C043D3A354}" dt="2025-02-22T06:14:31.847" v="318" actId="1076"/>
          <ac:cxnSpMkLst>
            <pc:docMk/>
            <pc:sldMk cId="4189933960" sldId="268"/>
            <ac:cxnSpMk id="25" creationId="{7EA367B6-676C-390E-EC80-F66F4CC82400}"/>
          </ac:cxnSpMkLst>
        </pc:cxnChg>
        <pc:cxnChg chg="add del mod">
          <ac:chgData name="Abhirup Bag" userId="50c544b531b19592" providerId="LiveId" clId="{38C79C48-23F0-43ED-B39A-65C043D3A354}" dt="2025-02-22T06:13:19.642" v="216" actId="478"/>
          <ac:cxnSpMkLst>
            <pc:docMk/>
            <pc:sldMk cId="4189933960" sldId="268"/>
            <ac:cxnSpMk id="38" creationId="{BCB23250-BBDF-4AC2-03E8-2C30DF56DCDF}"/>
          </ac:cxnSpMkLst>
        </pc:cxnChg>
        <pc:cxnChg chg="add del mod">
          <ac:chgData name="Abhirup Bag" userId="50c544b531b19592" providerId="LiveId" clId="{38C79C48-23F0-43ED-B39A-65C043D3A354}" dt="2025-02-22T06:13:17.209" v="214" actId="478"/>
          <ac:cxnSpMkLst>
            <pc:docMk/>
            <pc:sldMk cId="4189933960" sldId="268"/>
            <ac:cxnSpMk id="40" creationId="{A1140D3E-A3A2-742F-CFC8-88D8BD02EB39}"/>
          </ac:cxnSpMkLst>
        </pc:cxnChg>
        <pc:cxnChg chg="add mod">
          <ac:chgData name="Abhirup Bag" userId="50c544b531b19592" providerId="LiveId" clId="{38C79C48-23F0-43ED-B39A-65C043D3A354}" dt="2025-02-22T06:14:39.811" v="319" actId="1076"/>
          <ac:cxnSpMkLst>
            <pc:docMk/>
            <pc:sldMk cId="4189933960" sldId="268"/>
            <ac:cxnSpMk id="42" creationId="{04DD693E-8BA6-1123-131C-2BFAD114FEAA}"/>
          </ac:cxnSpMkLst>
        </pc:cxnChg>
        <pc:cxnChg chg="add mod">
          <ac:chgData name="Abhirup Bag" userId="50c544b531b19592" providerId="LiveId" clId="{38C79C48-23F0-43ED-B39A-65C043D3A354}" dt="2025-02-22T06:14:39.811" v="319" actId="1076"/>
          <ac:cxnSpMkLst>
            <pc:docMk/>
            <pc:sldMk cId="4189933960" sldId="268"/>
            <ac:cxnSpMk id="44" creationId="{9D7D8806-E70E-28B3-47D5-B23CC4B1E92D}"/>
          </ac:cxnSpMkLst>
        </pc:cxnChg>
        <pc:cxnChg chg="add mod">
          <ac:chgData name="Abhirup Bag" userId="50c544b531b19592" providerId="LiveId" clId="{38C79C48-23F0-43ED-B39A-65C043D3A354}" dt="2025-02-22T06:14:15.055" v="316" actId="1076"/>
          <ac:cxnSpMkLst>
            <pc:docMk/>
            <pc:sldMk cId="4189933960" sldId="268"/>
            <ac:cxnSpMk id="48" creationId="{ED011779-DF97-76D1-F94C-B179D88B10F3}"/>
          </ac:cxnSpMkLst>
        </pc:cxnChg>
        <pc:cxnChg chg="add mod">
          <ac:chgData name="Abhirup Bag" userId="50c544b531b19592" providerId="LiveId" clId="{38C79C48-23F0-43ED-B39A-65C043D3A354}" dt="2025-02-22T06:14:15.055" v="316" actId="1076"/>
          <ac:cxnSpMkLst>
            <pc:docMk/>
            <pc:sldMk cId="4189933960" sldId="268"/>
            <ac:cxnSpMk id="50" creationId="{856CE6B5-3BFB-1BD5-F5A8-AA6CF519679E}"/>
          </ac:cxnSpMkLst>
        </pc:cxnChg>
      </pc:sldChg>
      <pc:sldChg chg="addSp delSp modSp new mod">
        <pc:chgData name="Abhirup Bag" userId="50c544b531b19592" providerId="LiveId" clId="{38C79C48-23F0-43ED-B39A-65C043D3A354}" dt="2025-02-22T12:39:13.246" v="1914" actId="21"/>
        <pc:sldMkLst>
          <pc:docMk/>
          <pc:sldMk cId="1250638784" sldId="269"/>
        </pc:sldMkLst>
        <pc:spChg chg="del">
          <ac:chgData name="Abhirup Bag" userId="50c544b531b19592" providerId="LiveId" clId="{38C79C48-23F0-43ED-B39A-65C043D3A354}" dt="2025-02-22T08:06:21.981" v="664" actId="478"/>
          <ac:spMkLst>
            <pc:docMk/>
            <pc:sldMk cId="1250638784" sldId="269"/>
            <ac:spMk id="2" creationId="{B3B49499-B1FF-3D4F-B8CC-263AF1352AD3}"/>
          </ac:spMkLst>
        </pc:spChg>
        <pc:spChg chg="del">
          <ac:chgData name="Abhirup Bag" userId="50c544b531b19592" providerId="LiveId" clId="{38C79C48-23F0-43ED-B39A-65C043D3A354}" dt="2025-02-22T08:06:21.981" v="664" actId="478"/>
          <ac:spMkLst>
            <pc:docMk/>
            <pc:sldMk cId="1250638784" sldId="269"/>
            <ac:spMk id="3" creationId="{232B2ED8-B99E-5AEF-4623-5E907BEA12D9}"/>
          </ac:spMkLst>
        </pc:spChg>
        <pc:spChg chg="add del mod">
          <ac:chgData name="Abhirup Bag" userId="50c544b531b19592" providerId="LiveId" clId="{38C79C48-23F0-43ED-B39A-65C043D3A354}" dt="2025-02-22T12:39:13.246" v="1914" actId="21"/>
          <ac:spMkLst>
            <pc:docMk/>
            <pc:sldMk cId="1250638784" sldId="269"/>
            <ac:spMk id="4" creationId="{4406ECE4-E125-5451-5621-20A662A75D6C}"/>
          </ac:spMkLst>
        </pc:spChg>
        <pc:picChg chg="add del mod">
          <ac:chgData name="Abhirup Bag" userId="50c544b531b19592" providerId="LiveId" clId="{38C79C48-23F0-43ED-B39A-65C043D3A354}" dt="2025-02-22T12:39:13.246" v="1914" actId="21"/>
          <ac:picMkLst>
            <pc:docMk/>
            <pc:sldMk cId="1250638784" sldId="269"/>
            <ac:picMk id="1026" creationId="{F1B19E41-921D-A433-C94E-D8A4DAB5593C}"/>
          </ac:picMkLst>
        </pc:picChg>
      </pc:sldChg>
      <pc:sldChg chg="addSp delSp modSp new mod">
        <pc:chgData name="Abhirup Bag" userId="50c544b531b19592" providerId="LiveId" clId="{38C79C48-23F0-43ED-B39A-65C043D3A354}" dt="2025-02-22T13:59:34.884" v="2741" actId="13926"/>
        <pc:sldMkLst>
          <pc:docMk/>
          <pc:sldMk cId="466134422" sldId="270"/>
        </pc:sldMkLst>
        <pc:spChg chg="del">
          <ac:chgData name="Abhirup Bag" userId="50c544b531b19592" providerId="LiveId" clId="{38C79C48-23F0-43ED-B39A-65C043D3A354}" dt="2025-02-22T08:11:26.490" v="712" actId="478"/>
          <ac:spMkLst>
            <pc:docMk/>
            <pc:sldMk cId="466134422" sldId="270"/>
            <ac:spMk id="2" creationId="{0964F69D-AA6C-E855-3805-C5F67B6F921A}"/>
          </ac:spMkLst>
        </pc:spChg>
        <pc:spChg chg="del">
          <ac:chgData name="Abhirup Bag" userId="50c544b531b19592" providerId="LiveId" clId="{38C79C48-23F0-43ED-B39A-65C043D3A354}" dt="2025-02-22T08:11:26.490" v="712" actId="478"/>
          <ac:spMkLst>
            <pc:docMk/>
            <pc:sldMk cId="466134422" sldId="270"/>
            <ac:spMk id="3" creationId="{680769B9-F641-FB0D-5D06-64FF8BF0B3BD}"/>
          </ac:spMkLst>
        </pc:spChg>
        <pc:spChg chg="add mod ord">
          <ac:chgData name="Abhirup Bag" userId="50c544b531b19592" providerId="LiveId" clId="{38C79C48-23F0-43ED-B39A-65C043D3A354}" dt="2025-02-22T13:52:48.310" v="2656" actId="1076"/>
          <ac:spMkLst>
            <pc:docMk/>
            <pc:sldMk cId="466134422" sldId="270"/>
            <ac:spMk id="4" creationId="{651C0EAD-1A5B-3C4C-C07E-A8F04D6AC871}"/>
          </ac:spMkLst>
        </pc:spChg>
        <pc:spChg chg="add mod">
          <ac:chgData name="Abhirup Bag" userId="50c544b531b19592" providerId="LiveId" clId="{38C79C48-23F0-43ED-B39A-65C043D3A354}" dt="2025-02-22T13:52:48.310" v="2656" actId="1076"/>
          <ac:spMkLst>
            <pc:docMk/>
            <pc:sldMk cId="466134422" sldId="270"/>
            <ac:spMk id="5" creationId="{882B7A83-E725-96A6-D11F-ED600D3F7F8F}"/>
          </ac:spMkLst>
        </pc:spChg>
        <pc:spChg chg="add mod">
          <ac:chgData name="Abhirup Bag" userId="50c544b531b19592" providerId="LiveId" clId="{38C79C48-23F0-43ED-B39A-65C043D3A354}" dt="2025-02-22T13:59:34.884" v="2741" actId="13926"/>
          <ac:spMkLst>
            <pc:docMk/>
            <pc:sldMk cId="466134422" sldId="270"/>
            <ac:spMk id="6" creationId="{85843332-49C8-3CA4-9E3F-246C91ABD23A}"/>
          </ac:spMkLst>
        </pc:spChg>
      </pc:sldChg>
      <pc:sldChg chg="addSp modSp new mod">
        <pc:chgData name="Abhirup Bag" userId="50c544b531b19592" providerId="LiveId" clId="{38C79C48-23F0-43ED-B39A-65C043D3A354}" dt="2025-02-22T09:17:42.963" v="1340" actId="20577"/>
        <pc:sldMkLst>
          <pc:docMk/>
          <pc:sldMk cId="426212740" sldId="271"/>
        </pc:sldMkLst>
        <pc:spChg chg="add mod">
          <ac:chgData name="Abhirup Bag" userId="50c544b531b19592" providerId="LiveId" clId="{38C79C48-23F0-43ED-B39A-65C043D3A354}" dt="2025-02-22T09:17:42.963" v="1340" actId="20577"/>
          <ac:spMkLst>
            <pc:docMk/>
            <pc:sldMk cId="426212740" sldId="271"/>
            <ac:spMk id="3" creationId="{DA173C7B-7CA4-AFED-49E5-32A5F37A9413}"/>
          </ac:spMkLst>
        </pc:spChg>
        <pc:spChg chg="add mod">
          <ac:chgData name="Abhirup Bag" userId="50c544b531b19592" providerId="LiveId" clId="{38C79C48-23F0-43ED-B39A-65C043D3A354}" dt="2025-02-22T08:25:17.191" v="838" actId="1038"/>
          <ac:spMkLst>
            <pc:docMk/>
            <pc:sldMk cId="426212740" sldId="271"/>
            <ac:spMk id="4" creationId="{E83C915C-27ED-6DD5-9B2D-6984A3A323A1}"/>
          </ac:spMkLst>
        </pc:spChg>
        <pc:spChg chg="add mod">
          <ac:chgData name="Abhirup Bag" userId="50c544b531b19592" providerId="LiveId" clId="{38C79C48-23F0-43ED-B39A-65C043D3A354}" dt="2025-02-22T08:29:04.994" v="871" actId="14861"/>
          <ac:spMkLst>
            <pc:docMk/>
            <pc:sldMk cId="426212740" sldId="271"/>
            <ac:spMk id="10" creationId="{18CD02CE-1E81-54AB-7B8B-27A956DEB7A5}"/>
          </ac:spMkLst>
        </pc:spChg>
        <pc:picChg chg="add mod">
          <ac:chgData name="Abhirup Bag" userId="50c544b531b19592" providerId="LiveId" clId="{38C79C48-23F0-43ED-B39A-65C043D3A354}" dt="2025-02-22T08:25:17.191" v="838" actId="1038"/>
          <ac:picMkLst>
            <pc:docMk/>
            <pc:sldMk cId="426212740" sldId="271"/>
            <ac:picMk id="5" creationId="{515E60C0-56D6-7730-9082-5BAFA55B1971}"/>
          </ac:picMkLst>
        </pc:picChg>
        <pc:picChg chg="add mod">
          <ac:chgData name="Abhirup Bag" userId="50c544b531b19592" providerId="LiveId" clId="{38C79C48-23F0-43ED-B39A-65C043D3A354}" dt="2025-02-22T08:25:17.191" v="838" actId="1038"/>
          <ac:picMkLst>
            <pc:docMk/>
            <pc:sldMk cId="426212740" sldId="271"/>
            <ac:picMk id="6" creationId="{4DB4D621-917E-B2A8-1A2D-ECF6753B5055}"/>
          </ac:picMkLst>
        </pc:picChg>
        <pc:picChg chg="add mod">
          <ac:chgData name="Abhirup Bag" userId="50c544b531b19592" providerId="LiveId" clId="{38C79C48-23F0-43ED-B39A-65C043D3A354}" dt="2025-02-22T08:25:17.191" v="838" actId="1038"/>
          <ac:picMkLst>
            <pc:docMk/>
            <pc:sldMk cId="426212740" sldId="271"/>
            <ac:picMk id="7" creationId="{8EE0FA30-6EC9-CDEB-7D84-53AA6BEC154E}"/>
          </ac:picMkLst>
        </pc:picChg>
        <pc:picChg chg="add mod">
          <ac:chgData name="Abhirup Bag" userId="50c544b531b19592" providerId="LiveId" clId="{38C79C48-23F0-43ED-B39A-65C043D3A354}" dt="2025-02-22T08:25:17.191" v="838" actId="1038"/>
          <ac:picMkLst>
            <pc:docMk/>
            <pc:sldMk cId="426212740" sldId="271"/>
            <ac:picMk id="8" creationId="{E57847F5-3860-B41E-5267-6E2C88851CB1}"/>
          </ac:picMkLst>
        </pc:picChg>
        <pc:picChg chg="add mod ord">
          <ac:chgData name="Abhirup Bag" userId="50c544b531b19592" providerId="LiveId" clId="{38C79C48-23F0-43ED-B39A-65C043D3A354}" dt="2025-02-22T08:27:57.154" v="868" actId="1582"/>
          <ac:picMkLst>
            <pc:docMk/>
            <pc:sldMk cId="426212740" sldId="271"/>
            <ac:picMk id="9" creationId="{BCC9E8D8-88D9-5B51-9A95-3A72049F69C2}"/>
          </ac:picMkLst>
        </pc:picChg>
      </pc:sldChg>
      <pc:sldChg chg="addSp delSp modSp new mod">
        <pc:chgData name="Abhirup Bag" userId="50c544b531b19592" providerId="LiveId" clId="{38C79C48-23F0-43ED-B39A-65C043D3A354}" dt="2025-02-22T13:59:28.018" v="2740" actId="13926"/>
        <pc:sldMkLst>
          <pc:docMk/>
          <pc:sldMk cId="3138450930" sldId="272"/>
        </pc:sldMkLst>
        <pc:spChg chg="del">
          <ac:chgData name="Abhirup Bag" userId="50c544b531b19592" providerId="LiveId" clId="{38C79C48-23F0-43ED-B39A-65C043D3A354}" dt="2025-02-22T08:29:25.149" v="873" actId="478"/>
          <ac:spMkLst>
            <pc:docMk/>
            <pc:sldMk cId="3138450930" sldId="272"/>
            <ac:spMk id="2" creationId="{B284F956-D830-FB6A-C61E-9963F0120293}"/>
          </ac:spMkLst>
        </pc:spChg>
        <pc:spChg chg="del">
          <ac:chgData name="Abhirup Bag" userId="50c544b531b19592" providerId="LiveId" clId="{38C79C48-23F0-43ED-B39A-65C043D3A354}" dt="2025-02-22T08:29:25.149" v="873" actId="478"/>
          <ac:spMkLst>
            <pc:docMk/>
            <pc:sldMk cId="3138450930" sldId="272"/>
            <ac:spMk id="3" creationId="{9EA8B3FD-4F5A-23C9-B47D-0262D409C9C8}"/>
          </ac:spMkLst>
        </pc:spChg>
        <pc:spChg chg="add mod">
          <ac:chgData name="Abhirup Bag" userId="50c544b531b19592" providerId="LiveId" clId="{38C79C48-23F0-43ED-B39A-65C043D3A354}" dt="2025-02-22T13:53:43.450" v="2667" actId="1076"/>
          <ac:spMkLst>
            <pc:docMk/>
            <pc:sldMk cId="3138450930" sldId="272"/>
            <ac:spMk id="4" creationId="{B8BF3462-D4A1-B8C9-1ED8-B8A93492F5FE}"/>
          </ac:spMkLst>
        </pc:spChg>
        <pc:spChg chg="add mod">
          <ac:chgData name="Abhirup Bag" userId="50c544b531b19592" providerId="LiveId" clId="{38C79C48-23F0-43ED-B39A-65C043D3A354}" dt="2025-02-22T13:53:43.450" v="2667" actId="1076"/>
          <ac:spMkLst>
            <pc:docMk/>
            <pc:sldMk cId="3138450930" sldId="272"/>
            <ac:spMk id="5" creationId="{5C6D9584-EF1A-CE76-5963-2A3F261B550A}"/>
          </ac:spMkLst>
        </pc:spChg>
        <pc:spChg chg="add mod">
          <ac:chgData name="Abhirup Bag" userId="50c544b531b19592" providerId="LiveId" clId="{38C79C48-23F0-43ED-B39A-65C043D3A354}" dt="2025-02-22T13:59:28.018" v="2740" actId="13926"/>
          <ac:spMkLst>
            <pc:docMk/>
            <pc:sldMk cId="3138450930" sldId="272"/>
            <ac:spMk id="6" creationId="{EE11EC6F-095C-8E25-2A12-FE9EAAEC62E3}"/>
          </ac:spMkLst>
        </pc:spChg>
      </pc:sldChg>
      <pc:sldChg chg="addSp delSp modSp new mod">
        <pc:chgData name="Abhirup Bag" userId="50c544b531b19592" providerId="LiveId" clId="{38C79C48-23F0-43ED-B39A-65C043D3A354}" dt="2025-02-22T09:18:04.717" v="1344" actId="20577"/>
        <pc:sldMkLst>
          <pc:docMk/>
          <pc:sldMk cId="2313775021" sldId="273"/>
        </pc:sldMkLst>
        <pc:spChg chg="del">
          <ac:chgData name="Abhirup Bag" userId="50c544b531b19592" providerId="LiveId" clId="{38C79C48-23F0-43ED-B39A-65C043D3A354}" dt="2025-02-22T08:32:39.347" v="885" actId="478"/>
          <ac:spMkLst>
            <pc:docMk/>
            <pc:sldMk cId="2313775021" sldId="273"/>
            <ac:spMk id="2" creationId="{DD96F546-91F8-2529-9ECF-0D4B50FC793D}"/>
          </ac:spMkLst>
        </pc:spChg>
        <pc:spChg chg="del">
          <ac:chgData name="Abhirup Bag" userId="50c544b531b19592" providerId="LiveId" clId="{38C79C48-23F0-43ED-B39A-65C043D3A354}" dt="2025-02-22T08:32:39.347" v="885" actId="478"/>
          <ac:spMkLst>
            <pc:docMk/>
            <pc:sldMk cId="2313775021" sldId="273"/>
            <ac:spMk id="3" creationId="{63A5F39C-4B3D-3F62-CC20-42A7F691FBE5}"/>
          </ac:spMkLst>
        </pc:spChg>
        <pc:spChg chg="add mod">
          <ac:chgData name="Abhirup Bag" userId="50c544b531b19592" providerId="LiveId" clId="{38C79C48-23F0-43ED-B39A-65C043D3A354}" dt="2025-02-22T09:18:04.717" v="1344" actId="20577"/>
          <ac:spMkLst>
            <pc:docMk/>
            <pc:sldMk cId="2313775021" sldId="273"/>
            <ac:spMk id="4" creationId="{054194A7-C68C-1E54-97B7-A6FC3C8A448C}"/>
          </ac:spMkLst>
        </pc:spChg>
        <pc:spChg chg="add del mod ord">
          <ac:chgData name="Abhirup Bag" userId="50c544b531b19592" providerId="LiveId" clId="{38C79C48-23F0-43ED-B39A-65C043D3A354}" dt="2025-02-22T08:57:51.792" v="1125" actId="167"/>
          <ac:spMkLst>
            <pc:docMk/>
            <pc:sldMk cId="2313775021" sldId="273"/>
            <ac:spMk id="14" creationId="{6620D07B-F40C-C2E8-8E55-CE0F6C416535}"/>
          </ac:spMkLst>
        </pc:spChg>
        <pc:graphicFrameChg chg="add del modGraphic">
          <ac:chgData name="Abhirup Bag" userId="50c544b531b19592" providerId="LiveId" clId="{38C79C48-23F0-43ED-B39A-65C043D3A354}" dt="2025-02-22T08:34:10.918" v="923" actId="1032"/>
          <ac:graphicFrameMkLst>
            <pc:docMk/>
            <pc:sldMk cId="2313775021" sldId="273"/>
            <ac:graphicFrameMk id="5" creationId="{12809F9F-334B-207C-7490-AE36EA13C2EE}"/>
          </ac:graphicFrameMkLst>
        </pc:graphicFrameChg>
        <pc:graphicFrameChg chg="add del mod modGraphic">
          <ac:chgData name="Abhirup Bag" userId="50c544b531b19592" providerId="LiveId" clId="{38C79C48-23F0-43ED-B39A-65C043D3A354}" dt="2025-02-22T08:36:19.213" v="935" actId="478"/>
          <ac:graphicFrameMkLst>
            <pc:docMk/>
            <pc:sldMk cId="2313775021" sldId="273"/>
            <ac:graphicFrameMk id="6" creationId="{F65A2D3D-1AEA-93A9-B14D-F53F45D681BE}"/>
          </ac:graphicFrameMkLst>
        </pc:graphicFrameChg>
        <pc:graphicFrameChg chg="add mod modGraphic">
          <ac:chgData name="Abhirup Bag" userId="50c544b531b19592" providerId="LiveId" clId="{38C79C48-23F0-43ED-B39A-65C043D3A354}" dt="2025-02-22T08:59:22.650" v="1138" actId="170"/>
          <ac:graphicFrameMkLst>
            <pc:docMk/>
            <pc:sldMk cId="2313775021" sldId="273"/>
            <ac:graphicFrameMk id="7" creationId="{4AD84DC0-841C-1A5D-91AD-B86B5E8A911B}"/>
          </ac:graphicFrameMkLst>
        </pc:graphicFrameChg>
        <pc:picChg chg="add del mod">
          <ac:chgData name="Abhirup Bag" userId="50c544b531b19592" providerId="LiveId" clId="{38C79C48-23F0-43ED-B39A-65C043D3A354}" dt="2025-02-22T08:59:05.612" v="1135" actId="478"/>
          <ac:picMkLst>
            <pc:docMk/>
            <pc:sldMk cId="2313775021" sldId="273"/>
            <ac:picMk id="8" creationId="{2CA42CCB-2D08-FF17-F729-E5E2E89A4EA9}"/>
          </ac:picMkLst>
        </pc:picChg>
        <pc:picChg chg="add del mod">
          <ac:chgData name="Abhirup Bag" userId="50c544b531b19592" providerId="LiveId" clId="{38C79C48-23F0-43ED-B39A-65C043D3A354}" dt="2025-02-22T08:59:06.845" v="1136" actId="478"/>
          <ac:picMkLst>
            <pc:docMk/>
            <pc:sldMk cId="2313775021" sldId="273"/>
            <ac:picMk id="9" creationId="{769590EF-5866-6CCC-DA07-CF671829273C}"/>
          </ac:picMkLst>
        </pc:picChg>
        <pc:picChg chg="add del mod">
          <ac:chgData name="Abhirup Bag" userId="50c544b531b19592" providerId="LiveId" clId="{38C79C48-23F0-43ED-B39A-65C043D3A354}" dt="2025-02-22T08:59:07.814" v="1137" actId="478"/>
          <ac:picMkLst>
            <pc:docMk/>
            <pc:sldMk cId="2313775021" sldId="273"/>
            <ac:picMk id="10" creationId="{D2EC24F5-6F35-246F-BEC6-0DA7DB0B4373}"/>
          </ac:picMkLst>
        </pc:picChg>
        <pc:picChg chg="add del mod">
          <ac:chgData name="Abhirup Bag" userId="50c544b531b19592" providerId="LiveId" clId="{38C79C48-23F0-43ED-B39A-65C043D3A354}" dt="2025-02-22T08:50:56.704" v="1042" actId="478"/>
          <ac:picMkLst>
            <pc:docMk/>
            <pc:sldMk cId="2313775021" sldId="273"/>
            <ac:picMk id="11" creationId="{10173503-9A93-2514-989C-EBEB502BB17B}"/>
          </ac:picMkLst>
        </pc:picChg>
        <pc:picChg chg="add del mod">
          <ac:chgData name="Abhirup Bag" userId="50c544b531b19592" providerId="LiveId" clId="{38C79C48-23F0-43ED-B39A-65C043D3A354}" dt="2025-02-22T08:58:58.365" v="1134" actId="478"/>
          <ac:picMkLst>
            <pc:docMk/>
            <pc:sldMk cId="2313775021" sldId="273"/>
            <ac:picMk id="12" creationId="{0AB5DF0A-82A9-8125-3D8C-25D3F3487502}"/>
          </ac:picMkLst>
        </pc:picChg>
        <pc:picChg chg="add del mod">
          <ac:chgData name="Abhirup Bag" userId="50c544b531b19592" providerId="LiveId" clId="{38C79C48-23F0-43ED-B39A-65C043D3A354}" dt="2025-02-22T08:58:57.246" v="1133" actId="478"/>
          <ac:picMkLst>
            <pc:docMk/>
            <pc:sldMk cId="2313775021" sldId="273"/>
            <ac:picMk id="13" creationId="{69970942-D3C6-AFF2-70F6-42BE1CF8DEB1}"/>
          </ac:picMkLst>
        </pc:picChg>
        <pc:picChg chg="add mod">
          <ac:chgData name="Abhirup Bag" userId="50c544b531b19592" providerId="LiveId" clId="{38C79C48-23F0-43ED-B39A-65C043D3A354}" dt="2025-02-22T08:59:40.976" v="1140" actId="1076"/>
          <ac:picMkLst>
            <pc:docMk/>
            <pc:sldMk cId="2313775021" sldId="273"/>
            <ac:picMk id="15" creationId="{2C22CCF7-0E13-9337-A30A-2CE174110889}"/>
          </ac:picMkLst>
        </pc:picChg>
        <pc:picChg chg="add mod">
          <ac:chgData name="Abhirup Bag" userId="50c544b531b19592" providerId="LiveId" clId="{38C79C48-23F0-43ED-B39A-65C043D3A354}" dt="2025-02-22T08:59:57.572" v="1144" actId="1076"/>
          <ac:picMkLst>
            <pc:docMk/>
            <pc:sldMk cId="2313775021" sldId="273"/>
            <ac:picMk id="16" creationId="{D53B95A4-2A4A-7F53-61EA-81B728F0159F}"/>
          </ac:picMkLst>
        </pc:picChg>
        <pc:picChg chg="add mod">
          <ac:chgData name="Abhirup Bag" userId="50c544b531b19592" providerId="LiveId" clId="{38C79C48-23F0-43ED-B39A-65C043D3A354}" dt="2025-02-22T08:59:49.977" v="1143" actId="1076"/>
          <ac:picMkLst>
            <pc:docMk/>
            <pc:sldMk cId="2313775021" sldId="273"/>
            <ac:picMk id="17" creationId="{C7CA14DE-0D52-80FA-BAAD-C6E0A76F60C6}"/>
          </ac:picMkLst>
        </pc:picChg>
        <pc:picChg chg="add mod">
          <ac:chgData name="Abhirup Bag" userId="50c544b531b19592" providerId="LiveId" clId="{38C79C48-23F0-43ED-B39A-65C043D3A354}" dt="2025-02-22T09:00:10.926" v="1148" actId="1076"/>
          <ac:picMkLst>
            <pc:docMk/>
            <pc:sldMk cId="2313775021" sldId="273"/>
            <ac:picMk id="18" creationId="{6E151CD2-E504-4A90-4F89-D8386BF618A5}"/>
          </ac:picMkLst>
        </pc:picChg>
        <pc:picChg chg="add mod">
          <ac:chgData name="Abhirup Bag" userId="50c544b531b19592" providerId="LiveId" clId="{38C79C48-23F0-43ED-B39A-65C043D3A354}" dt="2025-02-22T09:00:03.073" v="1147" actId="1076"/>
          <ac:picMkLst>
            <pc:docMk/>
            <pc:sldMk cId="2313775021" sldId="273"/>
            <ac:picMk id="19" creationId="{6A507EAA-2EC6-3708-CFB7-CEF98E60AE6E}"/>
          </ac:picMkLst>
        </pc:picChg>
      </pc:sldChg>
      <pc:sldChg chg="addSp delSp modSp new mod">
        <pc:chgData name="Abhirup Bag" userId="50c544b531b19592" providerId="LiveId" clId="{38C79C48-23F0-43ED-B39A-65C043D3A354}" dt="2025-02-22T09:20:01.576" v="1386" actId="1038"/>
        <pc:sldMkLst>
          <pc:docMk/>
          <pc:sldMk cId="3537609364" sldId="274"/>
        </pc:sldMkLst>
        <pc:spChg chg="add mod">
          <ac:chgData name="Abhirup Bag" userId="50c544b531b19592" providerId="LiveId" clId="{38C79C48-23F0-43ED-B39A-65C043D3A354}" dt="2025-02-22T09:19:53.671" v="1359" actId="1036"/>
          <ac:spMkLst>
            <pc:docMk/>
            <pc:sldMk cId="3537609364" sldId="274"/>
            <ac:spMk id="2" creationId="{C3233B10-266C-3BED-00A0-5C2E3D7CC73F}"/>
          </ac:spMkLst>
        </pc:spChg>
        <pc:spChg chg="add mod">
          <ac:chgData name="Abhirup Bag" userId="50c544b531b19592" providerId="LiveId" clId="{38C79C48-23F0-43ED-B39A-65C043D3A354}" dt="2025-02-22T09:20:01.576" v="1386" actId="1038"/>
          <ac:spMkLst>
            <pc:docMk/>
            <pc:sldMk cId="3537609364" sldId="274"/>
            <ac:spMk id="3" creationId="{2B4E277C-851C-C206-B15A-9FDCEA8F32AB}"/>
          </ac:spMkLst>
        </pc:spChg>
        <pc:spChg chg="add del mod">
          <ac:chgData name="Abhirup Bag" userId="50c544b531b19592" providerId="LiveId" clId="{38C79C48-23F0-43ED-B39A-65C043D3A354}" dt="2025-02-22T09:03:42.724" v="1168" actId="478"/>
          <ac:spMkLst>
            <pc:docMk/>
            <pc:sldMk cId="3537609364" sldId="274"/>
            <ac:spMk id="8" creationId="{94DF0F63-1BEE-DC19-0180-A9D92CABE6D0}"/>
          </ac:spMkLst>
        </pc:spChg>
        <pc:picChg chg="add mod">
          <ac:chgData name="Abhirup Bag" userId="50c544b531b19592" providerId="LiveId" clId="{38C79C48-23F0-43ED-B39A-65C043D3A354}" dt="2025-02-22T09:20:01.576" v="1386" actId="1038"/>
          <ac:picMkLst>
            <pc:docMk/>
            <pc:sldMk cId="3537609364" sldId="274"/>
            <ac:picMk id="4" creationId="{803D11FF-5C37-BACF-76AD-17F1CC96413A}"/>
          </ac:picMkLst>
        </pc:picChg>
        <pc:picChg chg="add del mod">
          <ac:chgData name="Abhirup Bag" userId="50c544b531b19592" providerId="LiveId" clId="{38C79C48-23F0-43ED-B39A-65C043D3A354}" dt="2025-02-22T09:06:47.309" v="1189" actId="21"/>
          <ac:picMkLst>
            <pc:docMk/>
            <pc:sldMk cId="3537609364" sldId="274"/>
            <ac:picMk id="5" creationId="{8C698767-0A93-A3D0-A655-8461BD2E7B5E}"/>
          </ac:picMkLst>
        </pc:picChg>
        <pc:picChg chg="add mod">
          <ac:chgData name="Abhirup Bag" userId="50c544b531b19592" providerId="LiveId" clId="{38C79C48-23F0-43ED-B39A-65C043D3A354}" dt="2025-02-22T09:20:01.576" v="1386" actId="1038"/>
          <ac:picMkLst>
            <pc:docMk/>
            <pc:sldMk cId="3537609364" sldId="274"/>
            <ac:picMk id="6" creationId="{72B01138-62F2-FE91-F355-5734DDDF1D56}"/>
          </ac:picMkLst>
        </pc:picChg>
        <pc:picChg chg="add mod">
          <ac:chgData name="Abhirup Bag" userId="50c544b531b19592" providerId="LiveId" clId="{38C79C48-23F0-43ED-B39A-65C043D3A354}" dt="2025-02-22T09:20:01.576" v="1386" actId="1038"/>
          <ac:picMkLst>
            <pc:docMk/>
            <pc:sldMk cId="3537609364" sldId="274"/>
            <ac:picMk id="7" creationId="{17A6A950-991E-F226-2A4F-65A479C2329B}"/>
          </ac:picMkLst>
        </pc:picChg>
        <pc:picChg chg="add del mod">
          <ac:chgData name="Abhirup Bag" userId="50c544b531b19592" providerId="LiveId" clId="{38C79C48-23F0-43ED-B39A-65C043D3A354}" dt="2025-02-22T09:03:42.724" v="1168" actId="478"/>
          <ac:picMkLst>
            <pc:docMk/>
            <pc:sldMk cId="3537609364" sldId="274"/>
            <ac:picMk id="9" creationId="{E8C48B85-9C95-5D68-D8F1-F4C1DC1AF75C}"/>
          </ac:picMkLst>
        </pc:picChg>
        <pc:picChg chg="add mod">
          <ac:chgData name="Abhirup Bag" userId="50c544b531b19592" providerId="LiveId" clId="{38C79C48-23F0-43ED-B39A-65C043D3A354}" dt="2025-02-22T09:20:01.576" v="1386" actId="1038"/>
          <ac:picMkLst>
            <pc:docMk/>
            <pc:sldMk cId="3537609364" sldId="274"/>
            <ac:picMk id="10" creationId="{6C6FCC31-AD06-CDFB-053B-88419A030DD1}"/>
          </ac:picMkLst>
        </pc:picChg>
      </pc:sldChg>
      <pc:sldChg chg="addSp delSp modSp new add del mod">
        <pc:chgData name="Abhirup Bag" userId="50c544b531b19592" providerId="LiveId" clId="{38C79C48-23F0-43ED-B39A-65C043D3A354}" dt="2025-02-22T13:34:53.547" v="2504" actId="47"/>
        <pc:sldMkLst>
          <pc:docMk/>
          <pc:sldMk cId="4039066373" sldId="275"/>
        </pc:sldMkLst>
        <pc:spChg chg="del">
          <ac:chgData name="Abhirup Bag" userId="50c544b531b19592" providerId="LiveId" clId="{38C79C48-23F0-43ED-B39A-65C043D3A354}" dt="2025-02-22T09:03:05.245" v="1161" actId="478"/>
          <ac:spMkLst>
            <pc:docMk/>
            <pc:sldMk cId="4039066373" sldId="275"/>
            <ac:spMk id="2" creationId="{E9BBCF8B-771E-3994-B5EE-C0E11A04897C}"/>
          </ac:spMkLst>
        </pc:spChg>
        <pc:spChg chg="del">
          <ac:chgData name="Abhirup Bag" userId="50c544b531b19592" providerId="LiveId" clId="{38C79C48-23F0-43ED-B39A-65C043D3A354}" dt="2025-02-22T09:03:05.245" v="1161" actId="478"/>
          <ac:spMkLst>
            <pc:docMk/>
            <pc:sldMk cId="4039066373" sldId="275"/>
            <ac:spMk id="3" creationId="{8C0207D3-BADC-D58C-89C0-DE0445ECEB56}"/>
          </ac:spMkLst>
        </pc:spChg>
        <pc:spChg chg="add del mod">
          <ac:chgData name="Abhirup Bag" userId="50c544b531b19592" providerId="LiveId" clId="{38C79C48-23F0-43ED-B39A-65C043D3A354}" dt="2025-02-22T13:29:24.813" v="2454" actId="478"/>
          <ac:spMkLst>
            <pc:docMk/>
            <pc:sldMk cId="4039066373" sldId="275"/>
            <ac:spMk id="4" creationId="{82E5BB86-BC7B-4B49-E07C-4923093AF570}"/>
          </ac:spMkLst>
        </pc:spChg>
        <pc:picChg chg="add del mod">
          <ac:chgData name="Abhirup Bag" userId="50c544b531b19592" providerId="LiveId" clId="{38C79C48-23F0-43ED-B39A-65C043D3A354}" dt="2025-02-22T09:12:26.606" v="1234" actId="478"/>
          <ac:picMkLst>
            <pc:docMk/>
            <pc:sldMk cId="4039066373" sldId="275"/>
            <ac:picMk id="5" creationId="{99254D88-F8DB-B5E5-6392-E2E3F592E44E}"/>
          </ac:picMkLst>
        </pc:picChg>
        <pc:picChg chg="add del mod">
          <ac:chgData name="Abhirup Bag" userId="50c544b531b19592" providerId="LiveId" clId="{38C79C48-23F0-43ED-B39A-65C043D3A354}" dt="2025-02-22T12:40:14.310" v="1924" actId="478"/>
          <ac:picMkLst>
            <pc:docMk/>
            <pc:sldMk cId="4039066373" sldId="275"/>
            <ac:picMk id="6" creationId="{F8B92294-D251-B41B-0215-EA8E16B353D6}"/>
          </ac:picMkLst>
        </pc:picChg>
        <pc:picChg chg="add del mod">
          <ac:chgData name="Abhirup Bag" userId="50c544b531b19592" providerId="LiveId" clId="{38C79C48-23F0-43ED-B39A-65C043D3A354}" dt="2025-02-22T09:16:00.772" v="1317" actId="21"/>
          <ac:picMkLst>
            <pc:docMk/>
            <pc:sldMk cId="4039066373" sldId="275"/>
            <ac:picMk id="7" creationId="{4F863A00-A5E0-0F52-93D0-8B88DDD9F459}"/>
          </ac:picMkLst>
        </pc:picChg>
        <pc:picChg chg="add del mod">
          <ac:chgData name="Abhirup Bag" userId="50c544b531b19592" providerId="LiveId" clId="{38C79C48-23F0-43ED-B39A-65C043D3A354}" dt="2025-02-22T13:29:24.813" v="2454" actId="478"/>
          <ac:picMkLst>
            <pc:docMk/>
            <pc:sldMk cId="4039066373" sldId="275"/>
            <ac:picMk id="5122" creationId="{9A33F0DD-AD16-E989-9980-FF3742656869}"/>
          </ac:picMkLst>
        </pc:picChg>
      </pc:sldChg>
      <pc:sldChg chg="addSp delSp modSp new mod">
        <pc:chgData name="Abhirup Bag" userId="50c544b531b19592" providerId="LiveId" clId="{38C79C48-23F0-43ED-B39A-65C043D3A354}" dt="2025-02-22T09:10:50.144" v="1231" actId="1076"/>
        <pc:sldMkLst>
          <pc:docMk/>
          <pc:sldMk cId="3350289674" sldId="276"/>
        </pc:sldMkLst>
        <pc:spChg chg="add del">
          <ac:chgData name="Abhirup Bag" userId="50c544b531b19592" providerId="LiveId" clId="{38C79C48-23F0-43ED-B39A-65C043D3A354}" dt="2025-02-22T09:07:28.636" v="1193" actId="478"/>
          <ac:spMkLst>
            <pc:docMk/>
            <pc:sldMk cId="3350289674" sldId="276"/>
            <ac:spMk id="2" creationId="{7DF0B890-2576-4548-B89F-86BBB2432510}"/>
          </ac:spMkLst>
        </pc:spChg>
        <pc:spChg chg="add del">
          <ac:chgData name="Abhirup Bag" userId="50c544b531b19592" providerId="LiveId" clId="{38C79C48-23F0-43ED-B39A-65C043D3A354}" dt="2025-02-22T09:07:28.636" v="1193" actId="478"/>
          <ac:spMkLst>
            <pc:docMk/>
            <pc:sldMk cId="3350289674" sldId="276"/>
            <ac:spMk id="3" creationId="{25548B86-5978-E748-FBEE-1D6822E273A0}"/>
          </ac:spMkLst>
        </pc:spChg>
        <pc:spChg chg="add del mod">
          <ac:chgData name="Abhirup Bag" userId="50c544b531b19592" providerId="LiveId" clId="{38C79C48-23F0-43ED-B39A-65C043D3A354}" dt="2025-02-22T09:10:50.144" v="1231" actId="1076"/>
          <ac:spMkLst>
            <pc:docMk/>
            <pc:sldMk cId="3350289674" sldId="276"/>
            <ac:spMk id="4" creationId="{BCF9E209-A22D-0E26-4020-EE7B6DE62A09}"/>
          </ac:spMkLst>
        </pc:spChg>
        <pc:picChg chg="add del mod">
          <ac:chgData name="Abhirup Bag" userId="50c544b531b19592" providerId="LiveId" clId="{38C79C48-23F0-43ED-B39A-65C043D3A354}" dt="2025-02-22T09:09:54.407" v="1218" actId="478"/>
          <ac:picMkLst>
            <pc:docMk/>
            <pc:sldMk cId="3350289674" sldId="276"/>
            <ac:picMk id="5" creationId="{8A41C9CC-1945-8008-A7DF-D102F64E1917}"/>
          </ac:picMkLst>
        </pc:picChg>
        <pc:picChg chg="add del mod">
          <ac:chgData name="Abhirup Bag" userId="50c544b531b19592" providerId="LiveId" clId="{38C79C48-23F0-43ED-B39A-65C043D3A354}" dt="2025-02-22T09:09:55.424" v="1219" actId="478"/>
          <ac:picMkLst>
            <pc:docMk/>
            <pc:sldMk cId="3350289674" sldId="276"/>
            <ac:picMk id="6" creationId="{8F4A554A-538F-18D5-1282-F0F2E3C5BFAE}"/>
          </ac:picMkLst>
        </pc:picChg>
        <pc:picChg chg="add del mod">
          <ac:chgData name="Abhirup Bag" userId="50c544b531b19592" providerId="LiveId" clId="{38C79C48-23F0-43ED-B39A-65C043D3A354}" dt="2025-02-22T09:09:56.151" v="1220" actId="478"/>
          <ac:picMkLst>
            <pc:docMk/>
            <pc:sldMk cId="3350289674" sldId="276"/>
            <ac:picMk id="7" creationId="{B7B5E422-11F9-AF41-FC60-4F58E2C2F220}"/>
          </ac:picMkLst>
        </pc:picChg>
        <pc:picChg chg="add del mod">
          <ac:chgData name="Abhirup Bag" userId="50c544b531b19592" providerId="LiveId" clId="{38C79C48-23F0-43ED-B39A-65C043D3A354}" dt="2025-02-22T09:07:45.860" v="1197" actId="478"/>
          <ac:picMkLst>
            <pc:docMk/>
            <pc:sldMk cId="3350289674" sldId="276"/>
            <ac:picMk id="8" creationId="{0E977716-7E2B-6533-25CB-2BD8D8A677DB}"/>
          </ac:picMkLst>
        </pc:picChg>
        <pc:picChg chg="add mod">
          <ac:chgData name="Abhirup Bag" userId="50c544b531b19592" providerId="LiveId" clId="{38C79C48-23F0-43ED-B39A-65C043D3A354}" dt="2025-02-22T09:10:50.144" v="1231" actId="1076"/>
          <ac:picMkLst>
            <pc:docMk/>
            <pc:sldMk cId="3350289674" sldId="276"/>
            <ac:picMk id="9" creationId="{F27449C3-3BA1-CEE3-EAE4-EB285CC59D19}"/>
          </ac:picMkLst>
        </pc:picChg>
        <pc:picChg chg="add mod">
          <ac:chgData name="Abhirup Bag" userId="50c544b531b19592" providerId="LiveId" clId="{38C79C48-23F0-43ED-B39A-65C043D3A354}" dt="2025-02-22T09:10:50.144" v="1231" actId="1076"/>
          <ac:picMkLst>
            <pc:docMk/>
            <pc:sldMk cId="3350289674" sldId="276"/>
            <ac:picMk id="10" creationId="{F44840FA-4E08-F518-68EB-16D8CB0C6FA2}"/>
          </ac:picMkLst>
        </pc:picChg>
      </pc:sldChg>
      <pc:sldChg chg="addSp delSp modSp new mod">
        <pc:chgData name="Abhirup Bag" userId="50c544b531b19592" providerId="LiveId" clId="{38C79C48-23F0-43ED-B39A-65C043D3A354}" dt="2025-02-22T09:16:37.177" v="1338" actId="1038"/>
        <pc:sldMkLst>
          <pc:docMk/>
          <pc:sldMk cId="1430732684" sldId="277"/>
        </pc:sldMkLst>
        <pc:spChg chg="del">
          <ac:chgData name="Abhirup Bag" userId="50c544b531b19592" providerId="LiveId" clId="{38C79C48-23F0-43ED-B39A-65C043D3A354}" dt="2025-02-22T09:14:24.974" v="1252" actId="478"/>
          <ac:spMkLst>
            <pc:docMk/>
            <pc:sldMk cId="1430732684" sldId="277"/>
            <ac:spMk id="2" creationId="{2BBB0C15-93FC-1E17-5DBA-D895C682A7DB}"/>
          </ac:spMkLst>
        </pc:spChg>
        <pc:spChg chg="del">
          <ac:chgData name="Abhirup Bag" userId="50c544b531b19592" providerId="LiveId" clId="{38C79C48-23F0-43ED-B39A-65C043D3A354}" dt="2025-02-22T09:14:24.974" v="1252" actId="478"/>
          <ac:spMkLst>
            <pc:docMk/>
            <pc:sldMk cId="1430732684" sldId="277"/>
            <ac:spMk id="3" creationId="{5416655E-62B9-2D12-B7C4-8E158EAFE177}"/>
          </ac:spMkLst>
        </pc:spChg>
        <pc:spChg chg="add mod">
          <ac:chgData name="Abhirup Bag" userId="50c544b531b19592" providerId="LiveId" clId="{38C79C48-23F0-43ED-B39A-65C043D3A354}" dt="2025-02-22T09:16:37.177" v="1338" actId="1038"/>
          <ac:spMkLst>
            <pc:docMk/>
            <pc:sldMk cId="1430732684" sldId="277"/>
            <ac:spMk id="4" creationId="{5C608081-18B0-5BFB-99E4-0FFEE7970BD5}"/>
          </ac:spMkLst>
        </pc:spChg>
        <pc:picChg chg="add mod">
          <ac:chgData name="Abhirup Bag" userId="50c544b531b19592" providerId="LiveId" clId="{38C79C48-23F0-43ED-B39A-65C043D3A354}" dt="2025-02-22T09:16:37.177" v="1338" actId="1038"/>
          <ac:picMkLst>
            <pc:docMk/>
            <pc:sldMk cId="1430732684" sldId="277"/>
            <ac:picMk id="7" creationId="{4F863A00-A5E0-0F52-93D0-8B88DDD9F459}"/>
          </ac:picMkLst>
        </pc:picChg>
      </pc:sldChg>
      <pc:sldChg chg="new del">
        <pc:chgData name="Abhirup Bag" userId="50c544b531b19592" providerId="LiveId" clId="{38C79C48-23F0-43ED-B39A-65C043D3A354}" dt="2025-02-22T12:37:56.752" v="1901" actId="47"/>
        <pc:sldMkLst>
          <pc:docMk/>
          <pc:sldMk cId="1126055920" sldId="278"/>
        </pc:sldMkLst>
      </pc:sldChg>
      <pc:sldChg chg="addSp delSp modSp new del mod">
        <pc:chgData name="Abhirup Bag" userId="50c544b531b19592" providerId="LiveId" clId="{38C79C48-23F0-43ED-B39A-65C043D3A354}" dt="2025-02-22T11:54:48.550" v="1406" actId="47"/>
        <pc:sldMkLst>
          <pc:docMk/>
          <pc:sldMk cId="165375965" sldId="279"/>
        </pc:sldMkLst>
        <pc:spChg chg="del">
          <ac:chgData name="Abhirup Bag" userId="50c544b531b19592" providerId="LiveId" clId="{38C79C48-23F0-43ED-B39A-65C043D3A354}" dt="2025-02-22T09:21:16.728" v="1389" actId="478"/>
          <ac:spMkLst>
            <pc:docMk/>
            <pc:sldMk cId="165375965" sldId="279"/>
            <ac:spMk id="2" creationId="{1230B34D-353A-F0B7-4658-F3C87E0DBCEA}"/>
          </ac:spMkLst>
        </pc:spChg>
        <pc:spChg chg="del">
          <ac:chgData name="Abhirup Bag" userId="50c544b531b19592" providerId="LiveId" clId="{38C79C48-23F0-43ED-B39A-65C043D3A354}" dt="2025-02-22T09:21:16.728" v="1389" actId="478"/>
          <ac:spMkLst>
            <pc:docMk/>
            <pc:sldMk cId="165375965" sldId="279"/>
            <ac:spMk id="3" creationId="{F7AC6D00-ED09-B7C4-C65E-525B755AFAA8}"/>
          </ac:spMkLst>
        </pc:spChg>
        <pc:spChg chg="add mod">
          <ac:chgData name="Abhirup Bag" userId="50c544b531b19592" providerId="LiveId" clId="{38C79C48-23F0-43ED-B39A-65C043D3A354}" dt="2025-02-22T11:54:18.302" v="1401" actId="1076"/>
          <ac:spMkLst>
            <pc:docMk/>
            <pc:sldMk cId="165375965" sldId="279"/>
            <ac:spMk id="4" creationId="{94448749-A2F2-F3FD-B424-D793663EA6C9}"/>
          </ac:spMkLst>
        </pc:spChg>
        <pc:spChg chg="add mod">
          <ac:chgData name="Abhirup Bag" userId="50c544b531b19592" providerId="LiveId" clId="{38C79C48-23F0-43ED-B39A-65C043D3A354}" dt="2025-02-22T11:54:18.302" v="1401" actId="1076"/>
          <ac:spMkLst>
            <pc:docMk/>
            <pc:sldMk cId="165375965" sldId="279"/>
            <ac:spMk id="5" creationId="{6CBF1BA7-2E23-99EE-139F-0FB18AC92F05}"/>
          </ac:spMkLst>
        </pc:spChg>
        <pc:spChg chg="add mod">
          <ac:chgData name="Abhirup Bag" userId="50c544b531b19592" providerId="LiveId" clId="{38C79C48-23F0-43ED-B39A-65C043D3A354}" dt="2025-02-22T11:54:33.422" v="1405" actId="1076"/>
          <ac:spMkLst>
            <pc:docMk/>
            <pc:sldMk cId="165375965" sldId="279"/>
            <ac:spMk id="6" creationId="{F343BE78-AA42-D1E9-8246-0B7C7FF93318}"/>
          </ac:spMkLst>
        </pc:spChg>
      </pc:sldChg>
      <pc:sldChg chg="addSp modSp new mod">
        <pc:chgData name="Abhirup Bag" userId="50c544b531b19592" providerId="LiveId" clId="{38C79C48-23F0-43ED-B39A-65C043D3A354}" dt="2025-02-22T13:59:08.609" v="2737" actId="13926"/>
        <pc:sldMkLst>
          <pc:docMk/>
          <pc:sldMk cId="1044221775" sldId="279"/>
        </pc:sldMkLst>
        <pc:spChg chg="add mod">
          <ac:chgData name="Abhirup Bag" userId="50c544b531b19592" providerId="LiveId" clId="{38C79C48-23F0-43ED-B39A-65C043D3A354}" dt="2025-02-22T13:54:16.425" v="2676" actId="1076"/>
          <ac:spMkLst>
            <pc:docMk/>
            <pc:sldMk cId="1044221775" sldId="279"/>
            <ac:spMk id="2" creationId="{FE05AF11-6132-D917-8E17-BE75742853A4}"/>
          </ac:spMkLst>
        </pc:spChg>
        <pc:spChg chg="add mod">
          <ac:chgData name="Abhirup Bag" userId="50c544b531b19592" providerId="LiveId" clId="{38C79C48-23F0-43ED-B39A-65C043D3A354}" dt="2025-02-22T13:54:16.425" v="2676" actId="1076"/>
          <ac:spMkLst>
            <pc:docMk/>
            <pc:sldMk cId="1044221775" sldId="279"/>
            <ac:spMk id="3" creationId="{C3ECE190-D26C-2E0E-5813-6EB0D11B2B55}"/>
          </ac:spMkLst>
        </pc:spChg>
        <pc:spChg chg="add mod">
          <ac:chgData name="Abhirup Bag" userId="50c544b531b19592" providerId="LiveId" clId="{38C79C48-23F0-43ED-B39A-65C043D3A354}" dt="2025-02-22T13:59:08.609" v="2737" actId="13926"/>
          <ac:spMkLst>
            <pc:docMk/>
            <pc:sldMk cId="1044221775" sldId="279"/>
            <ac:spMk id="4" creationId="{FF100CD9-75B9-2CBE-916C-FC6FC7993C93}"/>
          </ac:spMkLst>
        </pc:spChg>
      </pc:sldChg>
      <pc:sldChg chg="addSp delSp modSp new mod">
        <pc:chgData name="Abhirup Bag" userId="50c544b531b19592" providerId="LiveId" clId="{38C79C48-23F0-43ED-B39A-65C043D3A354}" dt="2025-02-22T12:06:23.217" v="1543" actId="1036"/>
        <pc:sldMkLst>
          <pc:docMk/>
          <pc:sldMk cId="98533208" sldId="280"/>
        </pc:sldMkLst>
        <pc:spChg chg="add mod">
          <ac:chgData name="Abhirup Bag" userId="50c544b531b19592" providerId="LiveId" clId="{38C79C48-23F0-43ED-B39A-65C043D3A354}" dt="2025-02-22T12:06:05.371" v="1539" actId="1076"/>
          <ac:spMkLst>
            <pc:docMk/>
            <pc:sldMk cId="98533208" sldId="280"/>
            <ac:spMk id="2" creationId="{A2793ADE-FEE9-6EFF-900D-4F4EB03A57F9}"/>
          </ac:spMkLst>
        </pc:spChg>
        <pc:spChg chg="add mod">
          <ac:chgData name="Abhirup Bag" userId="50c544b531b19592" providerId="LiveId" clId="{38C79C48-23F0-43ED-B39A-65C043D3A354}" dt="2025-02-22T12:06:02.096" v="1538" actId="1076"/>
          <ac:spMkLst>
            <pc:docMk/>
            <pc:sldMk cId="98533208" sldId="280"/>
            <ac:spMk id="3" creationId="{15ACBF46-175E-7A46-D96F-F0176D7E89CD}"/>
          </ac:spMkLst>
        </pc:spChg>
        <pc:spChg chg="add del mod">
          <ac:chgData name="Abhirup Bag" userId="50c544b531b19592" providerId="LiveId" clId="{38C79C48-23F0-43ED-B39A-65C043D3A354}" dt="2025-02-22T12:06:15.804" v="1540" actId="1076"/>
          <ac:spMkLst>
            <pc:docMk/>
            <pc:sldMk cId="98533208" sldId="280"/>
            <ac:spMk id="8" creationId="{00390312-1F1B-295F-044F-D75783F86B3B}"/>
          </ac:spMkLst>
        </pc:spChg>
        <pc:spChg chg="add mod">
          <ac:chgData name="Abhirup Bag" userId="50c544b531b19592" providerId="LiveId" clId="{38C79C48-23F0-43ED-B39A-65C043D3A354}" dt="2025-02-22T12:01:51.866" v="1499"/>
          <ac:spMkLst>
            <pc:docMk/>
            <pc:sldMk cId="98533208" sldId="280"/>
            <ac:spMk id="10" creationId="{6CB2BC91-AA83-EF08-4E7F-D1CFDE37F325}"/>
          </ac:spMkLst>
        </pc:spChg>
        <pc:spChg chg="add mod">
          <ac:chgData name="Abhirup Bag" userId="50c544b531b19592" providerId="LiveId" clId="{38C79C48-23F0-43ED-B39A-65C043D3A354}" dt="2025-02-22T12:03:05.066" v="1513" actId="1076"/>
          <ac:spMkLst>
            <pc:docMk/>
            <pc:sldMk cId="98533208" sldId="280"/>
            <ac:spMk id="16" creationId="{00390312-1F1B-295F-044F-D75783F86B3B}"/>
          </ac:spMkLst>
        </pc:spChg>
        <pc:picChg chg="add mod">
          <ac:chgData name="Abhirup Bag" userId="50c544b531b19592" providerId="LiveId" clId="{38C79C48-23F0-43ED-B39A-65C043D3A354}" dt="2025-02-22T12:06:02.096" v="1538" actId="1076"/>
          <ac:picMkLst>
            <pc:docMk/>
            <pc:sldMk cId="98533208" sldId="280"/>
            <ac:picMk id="4" creationId="{4E0DEBBF-1599-E9EF-4F10-DF02B4110175}"/>
          </ac:picMkLst>
        </pc:picChg>
        <pc:picChg chg="add del mod">
          <ac:chgData name="Abhirup Bag" userId="50c544b531b19592" providerId="LiveId" clId="{38C79C48-23F0-43ED-B39A-65C043D3A354}" dt="2025-02-22T12:06:02.096" v="1538" actId="1076"/>
          <ac:picMkLst>
            <pc:docMk/>
            <pc:sldMk cId="98533208" sldId="280"/>
            <ac:picMk id="5" creationId="{C7970E7F-73CD-88D4-7925-85016EF3F7C2}"/>
          </ac:picMkLst>
        </pc:picChg>
        <pc:picChg chg="add del mod">
          <ac:chgData name="Abhirup Bag" userId="50c544b531b19592" providerId="LiveId" clId="{38C79C48-23F0-43ED-B39A-65C043D3A354}" dt="2025-02-22T12:06:02.096" v="1538" actId="1076"/>
          <ac:picMkLst>
            <pc:docMk/>
            <pc:sldMk cId="98533208" sldId="280"/>
            <ac:picMk id="6" creationId="{22B83663-984A-6FAB-CE15-29B2E83BDFDE}"/>
          </ac:picMkLst>
        </pc:picChg>
        <pc:picChg chg="add del mod">
          <ac:chgData name="Abhirup Bag" userId="50c544b531b19592" providerId="LiveId" clId="{38C79C48-23F0-43ED-B39A-65C043D3A354}" dt="2025-02-22T12:06:02.096" v="1538" actId="1076"/>
          <ac:picMkLst>
            <pc:docMk/>
            <pc:sldMk cId="98533208" sldId="280"/>
            <ac:picMk id="7" creationId="{B3CCDD76-846A-FACA-00E8-6A0A8C3A2C9A}"/>
          </ac:picMkLst>
        </pc:picChg>
        <pc:picChg chg="add del mod">
          <ac:chgData name="Abhirup Bag" userId="50c544b531b19592" providerId="LiveId" clId="{38C79C48-23F0-43ED-B39A-65C043D3A354}" dt="2025-02-22T12:00:05.680" v="1482" actId="478"/>
          <ac:picMkLst>
            <pc:docMk/>
            <pc:sldMk cId="98533208" sldId="280"/>
            <ac:picMk id="9" creationId="{6FAE0D43-49BB-D19B-07A5-574BEB4D2BD7}"/>
          </ac:picMkLst>
        </pc:picChg>
        <pc:picChg chg="add mod">
          <ac:chgData name="Abhirup Bag" userId="50c544b531b19592" providerId="LiveId" clId="{38C79C48-23F0-43ED-B39A-65C043D3A354}" dt="2025-02-22T12:01:51.866" v="1499"/>
          <ac:picMkLst>
            <pc:docMk/>
            <pc:sldMk cId="98533208" sldId="280"/>
            <ac:picMk id="11" creationId="{BF163395-2E42-7B1C-B035-73983FFDA03F}"/>
          </ac:picMkLst>
        </pc:picChg>
        <pc:picChg chg="add del mod">
          <ac:chgData name="Abhirup Bag" userId="50c544b531b19592" providerId="LiveId" clId="{38C79C48-23F0-43ED-B39A-65C043D3A354}" dt="2025-02-22T12:03:11.659" v="1521" actId="1076"/>
          <ac:picMkLst>
            <pc:docMk/>
            <pc:sldMk cId="98533208" sldId="280"/>
            <ac:picMk id="12" creationId="{42776271-1D8F-DCDC-F0A8-0E1DC93E73CF}"/>
          </ac:picMkLst>
        </pc:picChg>
        <pc:picChg chg="add mod">
          <ac:chgData name="Abhirup Bag" userId="50c544b531b19592" providerId="LiveId" clId="{38C79C48-23F0-43ED-B39A-65C043D3A354}" dt="2025-02-22T12:03:05.066" v="1513" actId="1076"/>
          <ac:picMkLst>
            <pc:docMk/>
            <pc:sldMk cId="98533208" sldId="280"/>
            <ac:picMk id="13" creationId="{C7970E7F-73CD-88D4-7925-85016EF3F7C2}"/>
          </ac:picMkLst>
        </pc:picChg>
        <pc:picChg chg="add mod">
          <ac:chgData name="Abhirup Bag" userId="50c544b531b19592" providerId="LiveId" clId="{38C79C48-23F0-43ED-B39A-65C043D3A354}" dt="2025-02-22T12:03:05.066" v="1513" actId="1076"/>
          <ac:picMkLst>
            <pc:docMk/>
            <pc:sldMk cId="98533208" sldId="280"/>
            <ac:picMk id="14" creationId="{22B83663-984A-6FAB-CE15-29B2E83BDFDE}"/>
          </ac:picMkLst>
        </pc:picChg>
        <pc:picChg chg="add mod">
          <ac:chgData name="Abhirup Bag" userId="50c544b531b19592" providerId="LiveId" clId="{38C79C48-23F0-43ED-B39A-65C043D3A354}" dt="2025-02-22T12:03:05.066" v="1513" actId="1076"/>
          <ac:picMkLst>
            <pc:docMk/>
            <pc:sldMk cId="98533208" sldId="280"/>
            <ac:picMk id="15" creationId="{B3CCDD76-846A-FACA-00E8-6A0A8C3A2C9A}"/>
          </ac:picMkLst>
        </pc:picChg>
        <pc:picChg chg="add mod">
          <ac:chgData name="Abhirup Bag" userId="50c544b531b19592" providerId="LiveId" clId="{38C79C48-23F0-43ED-B39A-65C043D3A354}" dt="2025-02-22T12:03:05.066" v="1513" actId="1076"/>
          <ac:picMkLst>
            <pc:docMk/>
            <pc:sldMk cId="98533208" sldId="280"/>
            <ac:picMk id="17" creationId="{096493DD-951F-3DA5-96AB-B86D5C1B2D9C}"/>
          </ac:picMkLst>
        </pc:picChg>
        <pc:picChg chg="add del mod">
          <ac:chgData name="Abhirup Bag" userId="50c544b531b19592" providerId="LiveId" clId="{38C79C48-23F0-43ED-B39A-65C043D3A354}" dt="2025-02-22T12:06:23.217" v="1543" actId="1036"/>
          <ac:picMkLst>
            <pc:docMk/>
            <pc:sldMk cId="98533208" sldId="280"/>
            <ac:picMk id="2050" creationId="{096493DD-951F-3DA5-96AB-B86D5C1B2D9C}"/>
          </ac:picMkLst>
        </pc:picChg>
      </pc:sldChg>
      <pc:sldChg chg="addSp delSp modSp new mod">
        <pc:chgData name="Abhirup Bag" userId="50c544b531b19592" providerId="LiveId" clId="{38C79C48-23F0-43ED-B39A-65C043D3A354}" dt="2025-02-22T13:59:56.644" v="2742"/>
        <pc:sldMkLst>
          <pc:docMk/>
          <pc:sldMk cId="642911023" sldId="281"/>
        </pc:sldMkLst>
        <pc:spChg chg="del">
          <ac:chgData name="Abhirup Bag" userId="50c544b531b19592" providerId="LiveId" clId="{38C79C48-23F0-43ED-B39A-65C043D3A354}" dt="2025-02-22T12:07:23.810" v="1545" actId="478"/>
          <ac:spMkLst>
            <pc:docMk/>
            <pc:sldMk cId="642911023" sldId="281"/>
            <ac:spMk id="2" creationId="{B49DED19-D372-C88F-CB56-556D502FC36A}"/>
          </ac:spMkLst>
        </pc:spChg>
        <pc:spChg chg="del">
          <ac:chgData name="Abhirup Bag" userId="50c544b531b19592" providerId="LiveId" clId="{38C79C48-23F0-43ED-B39A-65C043D3A354}" dt="2025-02-22T12:07:23.810" v="1545" actId="478"/>
          <ac:spMkLst>
            <pc:docMk/>
            <pc:sldMk cId="642911023" sldId="281"/>
            <ac:spMk id="3" creationId="{27439DF1-A52E-B1A3-381F-C11524A7FA2D}"/>
          </ac:spMkLst>
        </pc:spChg>
        <pc:spChg chg="add mod">
          <ac:chgData name="Abhirup Bag" userId="50c544b531b19592" providerId="LiveId" clId="{38C79C48-23F0-43ED-B39A-65C043D3A354}" dt="2025-02-22T13:58:47.720" v="2734" actId="1076"/>
          <ac:spMkLst>
            <pc:docMk/>
            <pc:sldMk cId="642911023" sldId="281"/>
            <ac:spMk id="4" creationId="{BAEC3164-618F-F8B6-1BEC-3A50B9919E26}"/>
          </ac:spMkLst>
        </pc:spChg>
        <pc:spChg chg="add mod">
          <ac:chgData name="Abhirup Bag" userId="50c544b531b19592" providerId="LiveId" clId="{38C79C48-23F0-43ED-B39A-65C043D3A354}" dt="2025-02-22T13:58:47.720" v="2734" actId="1076"/>
          <ac:spMkLst>
            <pc:docMk/>
            <pc:sldMk cId="642911023" sldId="281"/>
            <ac:spMk id="5" creationId="{483C97A0-8D81-0D38-27CD-371DFCBC6492}"/>
          </ac:spMkLst>
        </pc:spChg>
        <pc:spChg chg="add mod">
          <ac:chgData name="Abhirup Bag" userId="50c544b531b19592" providerId="LiveId" clId="{38C79C48-23F0-43ED-B39A-65C043D3A354}" dt="2025-02-22T13:59:56.644" v="2742"/>
          <ac:spMkLst>
            <pc:docMk/>
            <pc:sldMk cId="642911023" sldId="281"/>
            <ac:spMk id="6" creationId="{11FE5E04-8AAC-90DD-C304-79F514CD2FFB}"/>
          </ac:spMkLst>
        </pc:spChg>
      </pc:sldChg>
      <pc:sldChg chg="addSp delSp modSp new del mod">
        <pc:chgData name="Abhirup Bag" userId="50c544b531b19592" providerId="LiveId" clId="{38C79C48-23F0-43ED-B39A-65C043D3A354}" dt="2025-02-22T12:37:55.066" v="1900" actId="47"/>
        <pc:sldMkLst>
          <pc:docMk/>
          <pc:sldMk cId="3054153907" sldId="282"/>
        </pc:sldMkLst>
        <pc:spChg chg="add mod">
          <ac:chgData name="Abhirup Bag" userId="50c544b531b19592" providerId="LiveId" clId="{38C79C48-23F0-43ED-B39A-65C043D3A354}" dt="2025-02-22T12:29:30.151" v="1685" actId="1076"/>
          <ac:spMkLst>
            <pc:docMk/>
            <pc:sldMk cId="3054153907" sldId="282"/>
            <ac:spMk id="2" creationId="{17DE1079-A163-ED49-FA1F-91A638D75DE5}"/>
          </ac:spMkLst>
        </pc:spChg>
        <pc:spChg chg="add mod">
          <ac:chgData name="Abhirup Bag" userId="50c544b531b19592" providerId="LiveId" clId="{38C79C48-23F0-43ED-B39A-65C043D3A354}" dt="2025-02-22T12:34:16.584" v="1751" actId="1076"/>
          <ac:spMkLst>
            <pc:docMk/>
            <pc:sldMk cId="3054153907" sldId="282"/>
            <ac:spMk id="3" creationId="{30AE9FF9-D688-3366-50AB-DE52C54D61D9}"/>
          </ac:spMkLst>
        </pc:spChg>
        <pc:spChg chg="add del mod">
          <ac:chgData name="Abhirup Bag" userId="50c544b531b19592" providerId="LiveId" clId="{38C79C48-23F0-43ED-B39A-65C043D3A354}" dt="2025-02-22T12:34:42.429" v="1752" actId="478"/>
          <ac:spMkLst>
            <pc:docMk/>
            <pc:sldMk cId="3054153907" sldId="282"/>
            <ac:spMk id="8" creationId="{FDAC480B-09C5-F808-0168-98B86517E6B8}"/>
          </ac:spMkLst>
        </pc:spChg>
        <pc:picChg chg="add del mod">
          <ac:chgData name="Abhirup Bag" userId="50c544b531b19592" providerId="LiveId" clId="{38C79C48-23F0-43ED-B39A-65C043D3A354}" dt="2025-02-22T12:29:17.198" v="1683" actId="478"/>
          <ac:picMkLst>
            <pc:docMk/>
            <pc:sldMk cId="3054153907" sldId="282"/>
            <ac:picMk id="4" creationId="{55F3ACD8-2F3F-2A98-9300-71877AE31D3D}"/>
          </ac:picMkLst>
        </pc:picChg>
        <pc:picChg chg="add del mod">
          <ac:chgData name="Abhirup Bag" userId="50c544b531b19592" providerId="LiveId" clId="{38C79C48-23F0-43ED-B39A-65C043D3A354}" dt="2025-02-22T12:29:17.198" v="1683" actId="478"/>
          <ac:picMkLst>
            <pc:docMk/>
            <pc:sldMk cId="3054153907" sldId="282"/>
            <ac:picMk id="5" creationId="{2C2DE454-0CFA-0846-3FE9-5D08BAA3CAB4}"/>
          </ac:picMkLst>
        </pc:picChg>
        <pc:picChg chg="add del mod">
          <ac:chgData name="Abhirup Bag" userId="50c544b531b19592" providerId="LiveId" clId="{38C79C48-23F0-43ED-B39A-65C043D3A354}" dt="2025-02-22T12:29:17.198" v="1683" actId="478"/>
          <ac:picMkLst>
            <pc:docMk/>
            <pc:sldMk cId="3054153907" sldId="282"/>
            <ac:picMk id="6" creationId="{D199AE32-48AA-778D-EB2F-54FDFD35C569}"/>
          </ac:picMkLst>
        </pc:picChg>
        <pc:picChg chg="add del mod">
          <ac:chgData name="Abhirup Bag" userId="50c544b531b19592" providerId="LiveId" clId="{38C79C48-23F0-43ED-B39A-65C043D3A354}" dt="2025-02-22T12:29:17.198" v="1683" actId="478"/>
          <ac:picMkLst>
            <pc:docMk/>
            <pc:sldMk cId="3054153907" sldId="282"/>
            <ac:picMk id="7" creationId="{81AD9128-E2AD-74E0-42A7-1408C81356F6}"/>
          </ac:picMkLst>
        </pc:picChg>
        <pc:picChg chg="add del mod">
          <ac:chgData name="Abhirup Bag" userId="50c544b531b19592" providerId="LiveId" clId="{38C79C48-23F0-43ED-B39A-65C043D3A354}" dt="2025-02-22T12:34:42.429" v="1752" actId="478"/>
          <ac:picMkLst>
            <pc:docMk/>
            <pc:sldMk cId="3054153907" sldId="282"/>
            <ac:picMk id="9" creationId="{4C2C790D-9EF5-F5A1-23FF-B22A34D64561}"/>
          </ac:picMkLst>
        </pc:picChg>
        <pc:picChg chg="add mod">
          <ac:chgData name="Abhirup Bag" userId="50c544b531b19592" providerId="LiveId" clId="{38C79C48-23F0-43ED-B39A-65C043D3A354}" dt="2025-02-22T12:34:16.584" v="1751" actId="1076"/>
          <ac:picMkLst>
            <pc:docMk/>
            <pc:sldMk cId="3054153907" sldId="282"/>
            <ac:picMk id="10" creationId="{18C6478E-7A4B-53B1-6E36-2A55503ECAF2}"/>
          </ac:picMkLst>
        </pc:picChg>
        <pc:picChg chg="add mod">
          <ac:chgData name="Abhirup Bag" userId="50c544b531b19592" providerId="LiveId" clId="{38C79C48-23F0-43ED-B39A-65C043D3A354}" dt="2025-02-22T12:34:16.584" v="1751" actId="1076"/>
          <ac:picMkLst>
            <pc:docMk/>
            <pc:sldMk cId="3054153907" sldId="282"/>
            <ac:picMk id="11" creationId="{143C7412-7A43-B49B-BA91-746C29C0491C}"/>
          </ac:picMkLst>
        </pc:picChg>
        <pc:picChg chg="add mod">
          <ac:chgData name="Abhirup Bag" userId="50c544b531b19592" providerId="LiveId" clId="{38C79C48-23F0-43ED-B39A-65C043D3A354}" dt="2025-02-22T12:34:16.584" v="1751" actId="1076"/>
          <ac:picMkLst>
            <pc:docMk/>
            <pc:sldMk cId="3054153907" sldId="282"/>
            <ac:picMk id="12" creationId="{B9C544BA-B7BC-957F-9A18-FF23D3A7864A}"/>
          </ac:picMkLst>
        </pc:picChg>
        <pc:picChg chg="add mod">
          <ac:chgData name="Abhirup Bag" userId="50c544b531b19592" providerId="LiveId" clId="{38C79C48-23F0-43ED-B39A-65C043D3A354}" dt="2025-02-22T12:34:16.584" v="1751" actId="1076"/>
          <ac:picMkLst>
            <pc:docMk/>
            <pc:sldMk cId="3054153907" sldId="282"/>
            <ac:picMk id="13" creationId="{5DC68DD0-085A-0721-57E8-E932D217D2E4}"/>
          </ac:picMkLst>
        </pc:picChg>
        <pc:picChg chg="add mod">
          <ac:chgData name="Abhirup Bag" userId="50c544b531b19592" providerId="LiveId" clId="{38C79C48-23F0-43ED-B39A-65C043D3A354}" dt="2025-02-22T12:34:16.584" v="1751" actId="1076"/>
          <ac:picMkLst>
            <pc:docMk/>
            <pc:sldMk cId="3054153907" sldId="282"/>
            <ac:picMk id="14" creationId="{96FAFF56-E692-0103-56C9-7E69C32735D6}"/>
          </ac:picMkLst>
        </pc:picChg>
      </pc:sldChg>
      <pc:sldChg chg="addSp delSp modSp new mod">
        <pc:chgData name="Abhirup Bag" userId="50c544b531b19592" providerId="LiveId" clId="{38C79C48-23F0-43ED-B39A-65C043D3A354}" dt="2025-02-22T14:06:04.727" v="2780" actId="1038"/>
        <pc:sldMkLst>
          <pc:docMk/>
          <pc:sldMk cId="1264133729" sldId="283"/>
        </pc:sldMkLst>
        <pc:spChg chg="del">
          <ac:chgData name="Abhirup Bag" userId="50c544b531b19592" providerId="LiveId" clId="{38C79C48-23F0-43ED-B39A-65C043D3A354}" dt="2025-02-22T12:10:17.911" v="1563" actId="478"/>
          <ac:spMkLst>
            <pc:docMk/>
            <pc:sldMk cId="1264133729" sldId="283"/>
            <ac:spMk id="2" creationId="{ACB83DE3-7349-A5A9-6B8C-740ADAFAEDE7}"/>
          </ac:spMkLst>
        </pc:spChg>
        <pc:spChg chg="del">
          <ac:chgData name="Abhirup Bag" userId="50c544b531b19592" providerId="LiveId" clId="{38C79C48-23F0-43ED-B39A-65C043D3A354}" dt="2025-02-22T12:10:17.911" v="1563" actId="478"/>
          <ac:spMkLst>
            <pc:docMk/>
            <pc:sldMk cId="1264133729" sldId="283"/>
            <ac:spMk id="3" creationId="{3F26A0B2-2229-038F-5ACC-CC9AE4C3D07C}"/>
          </ac:spMkLst>
        </pc:spChg>
        <pc:spChg chg="add mod">
          <ac:chgData name="Abhirup Bag" userId="50c544b531b19592" providerId="LiveId" clId="{38C79C48-23F0-43ED-B39A-65C043D3A354}" dt="2025-02-22T12:10:19.020" v="1564"/>
          <ac:spMkLst>
            <pc:docMk/>
            <pc:sldMk cId="1264133729" sldId="283"/>
            <ac:spMk id="4" creationId="{7725173B-A81D-9497-41AB-D423A45235A2}"/>
          </ac:spMkLst>
        </pc:spChg>
        <pc:spChg chg="add mod">
          <ac:chgData name="Abhirup Bag" userId="50c544b531b19592" providerId="LiveId" clId="{38C79C48-23F0-43ED-B39A-65C043D3A354}" dt="2025-02-22T12:10:55.455" v="1569" actId="1076"/>
          <ac:spMkLst>
            <pc:docMk/>
            <pc:sldMk cId="1264133729" sldId="283"/>
            <ac:spMk id="6" creationId="{3279DEF4-1F0B-D8A3-84C9-C1BF99DB0313}"/>
          </ac:spMkLst>
        </pc:spChg>
        <pc:spChg chg="add del">
          <ac:chgData name="Abhirup Bag" userId="50c544b531b19592" providerId="LiveId" clId="{38C79C48-23F0-43ED-B39A-65C043D3A354}" dt="2025-02-22T12:19:40.807" v="1619" actId="22"/>
          <ac:spMkLst>
            <pc:docMk/>
            <pc:sldMk cId="1264133729" sldId="283"/>
            <ac:spMk id="13" creationId="{D52CC543-61B0-0330-BAEA-E5BB9368C9DD}"/>
          </ac:spMkLst>
        </pc:spChg>
        <pc:graphicFrameChg chg="add mod">
          <ac:chgData name="Abhirup Bag" userId="50c544b531b19592" providerId="LiveId" clId="{38C79C48-23F0-43ED-B39A-65C043D3A354}" dt="2025-02-22T14:04:56.226" v="2771" actId="20577"/>
          <ac:graphicFrameMkLst>
            <pc:docMk/>
            <pc:sldMk cId="1264133729" sldId="283"/>
            <ac:graphicFrameMk id="5" creationId="{322A5350-8B2C-E195-0BBC-BD51CFF4EA00}"/>
          </ac:graphicFrameMkLst>
        </pc:graphicFrameChg>
        <pc:picChg chg="add mod">
          <ac:chgData name="Abhirup Bag" userId="50c544b531b19592" providerId="LiveId" clId="{38C79C48-23F0-43ED-B39A-65C043D3A354}" dt="2025-02-22T14:06:04.727" v="2780" actId="1038"/>
          <ac:picMkLst>
            <pc:docMk/>
            <pc:sldMk cId="1264133729" sldId="283"/>
            <ac:picMk id="7" creationId="{D6D233CF-13F9-DA6D-390F-E0F270068A9C}"/>
          </ac:picMkLst>
        </pc:picChg>
        <pc:picChg chg="add del mod">
          <ac:chgData name="Abhirup Bag" userId="50c544b531b19592" providerId="LiveId" clId="{38C79C48-23F0-43ED-B39A-65C043D3A354}" dt="2025-02-22T12:19:35.455" v="1616" actId="478"/>
          <ac:picMkLst>
            <pc:docMk/>
            <pc:sldMk cId="1264133729" sldId="283"/>
            <ac:picMk id="8" creationId="{F007FBD6-E816-7146-4723-3F2B34DF00A5}"/>
          </ac:picMkLst>
        </pc:picChg>
        <pc:picChg chg="add del mod">
          <ac:chgData name="Abhirup Bag" userId="50c544b531b19592" providerId="LiveId" clId="{38C79C48-23F0-43ED-B39A-65C043D3A354}" dt="2025-02-22T12:19:36.404" v="1617" actId="478"/>
          <ac:picMkLst>
            <pc:docMk/>
            <pc:sldMk cId="1264133729" sldId="283"/>
            <ac:picMk id="9" creationId="{61944767-B4D3-59A7-38DE-952AD4EBCF15}"/>
          </ac:picMkLst>
        </pc:picChg>
        <pc:picChg chg="add del mod">
          <ac:chgData name="Abhirup Bag" userId="50c544b531b19592" providerId="LiveId" clId="{38C79C48-23F0-43ED-B39A-65C043D3A354}" dt="2025-02-22T12:23:44.668" v="1652" actId="478"/>
          <ac:picMkLst>
            <pc:docMk/>
            <pc:sldMk cId="1264133729" sldId="283"/>
            <ac:picMk id="10" creationId="{D69F28D1-6F88-F4C1-CD48-3818879D61B5}"/>
          </ac:picMkLst>
        </pc:picChg>
        <pc:picChg chg="add del mod">
          <ac:chgData name="Abhirup Bag" userId="50c544b531b19592" providerId="LiveId" clId="{38C79C48-23F0-43ED-B39A-65C043D3A354}" dt="2025-02-22T12:23:45.940" v="1653" actId="478"/>
          <ac:picMkLst>
            <pc:docMk/>
            <pc:sldMk cId="1264133729" sldId="283"/>
            <ac:picMk id="11" creationId="{E7B1818F-A8C8-CF6C-D9FD-A39CCE02C6F3}"/>
          </ac:picMkLst>
        </pc:picChg>
        <pc:picChg chg="add mod">
          <ac:chgData name="Abhirup Bag" userId="50c544b531b19592" providerId="LiveId" clId="{38C79C48-23F0-43ED-B39A-65C043D3A354}" dt="2025-02-22T14:06:04.727" v="2780" actId="1038"/>
          <ac:picMkLst>
            <pc:docMk/>
            <pc:sldMk cId="1264133729" sldId="283"/>
            <ac:picMk id="14" creationId="{8DB0995C-89C4-E0E7-206F-FA7E25E15686}"/>
          </ac:picMkLst>
        </pc:picChg>
        <pc:picChg chg="add mod">
          <ac:chgData name="Abhirup Bag" userId="50c544b531b19592" providerId="LiveId" clId="{38C79C48-23F0-43ED-B39A-65C043D3A354}" dt="2025-02-22T14:06:04.727" v="2780" actId="1038"/>
          <ac:picMkLst>
            <pc:docMk/>
            <pc:sldMk cId="1264133729" sldId="283"/>
            <ac:picMk id="15" creationId="{88F952D0-7AE8-335F-E65D-D92F12A234DE}"/>
          </ac:picMkLst>
        </pc:picChg>
        <pc:picChg chg="add mod">
          <ac:chgData name="Abhirup Bag" userId="50c544b531b19592" providerId="LiveId" clId="{38C79C48-23F0-43ED-B39A-65C043D3A354}" dt="2025-02-22T14:06:04.727" v="2780" actId="1038"/>
          <ac:picMkLst>
            <pc:docMk/>
            <pc:sldMk cId="1264133729" sldId="283"/>
            <ac:picMk id="16" creationId="{4ED7AA1A-FA86-94DC-25A6-E3A491DDBB7D}"/>
          </ac:picMkLst>
        </pc:picChg>
        <pc:picChg chg="add mod">
          <ac:chgData name="Abhirup Bag" userId="50c544b531b19592" providerId="LiveId" clId="{38C79C48-23F0-43ED-B39A-65C043D3A354}" dt="2025-02-22T14:06:04.727" v="2780" actId="1038"/>
          <ac:picMkLst>
            <pc:docMk/>
            <pc:sldMk cId="1264133729" sldId="283"/>
            <ac:picMk id="17" creationId="{F6B3BE0C-0CFA-3BCA-D394-5B6A41BACA7A}"/>
          </ac:picMkLst>
        </pc:picChg>
        <pc:picChg chg="add mod">
          <ac:chgData name="Abhirup Bag" userId="50c544b531b19592" providerId="LiveId" clId="{38C79C48-23F0-43ED-B39A-65C043D3A354}" dt="2025-02-22T12:23:55.242" v="1655" actId="1076"/>
          <ac:picMkLst>
            <pc:docMk/>
            <pc:sldMk cId="1264133729" sldId="283"/>
            <ac:picMk id="18" creationId="{19233980-D876-F71F-CA8A-7540B0B081EE}"/>
          </ac:picMkLst>
        </pc:picChg>
        <pc:picChg chg="add mod">
          <ac:chgData name="Abhirup Bag" userId="50c544b531b19592" providerId="LiveId" clId="{38C79C48-23F0-43ED-B39A-65C043D3A354}" dt="2025-02-22T12:24:33.579" v="1666" actId="1076"/>
          <ac:picMkLst>
            <pc:docMk/>
            <pc:sldMk cId="1264133729" sldId="283"/>
            <ac:picMk id="19" creationId="{AE13F88E-6002-A7C7-BC01-A1F24FBC8745}"/>
          </ac:picMkLst>
        </pc:picChg>
        <pc:picChg chg="add mod">
          <ac:chgData name="Abhirup Bag" userId="50c544b531b19592" providerId="LiveId" clId="{38C79C48-23F0-43ED-B39A-65C043D3A354}" dt="2025-02-22T12:24:38.806" v="1667" actId="1076"/>
          <ac:picMkLst>
            <pc:docMk/>
            <pc:sldMk cId="1264133729" sldId="283"/>
            <ac:picMk id="20" creationId="{736D1DA9-B8D2-FFAE-9134-687FA62C5B16}"/>
          </ac:picMkLst>
        </pc:picChg>
        <pc:picChg chg="add mod">
          <ac:chgData name="Abhirup Bag" userId="50c544b531b19592" providerId="LiveId" clId="{38C79C48-23F0-43ED-B39A-65C043D3A354}" dt="2025-02-22T14:05:49.896" v="2778" actId="1076"/>
          <ac:picMkLst>
            <pc:docMk/>
            <pc:sldMk cId="1264133729" sldId="283"/>
            <ac:picMk id="21" creationId="{4676E2B4-626E-D0CF-B421-D7403CA4617B}"/>
          </ac:picMkLst>
        </pc:picChg>
        <pc:picChg chg="add mod">
          <ac:chgData name="Abhirup Bag" userId="50c544b531b19592" providerId="LiveId" clId="{38C79C48-23F0-43ED-B39A-65C043D3A354}" dt="2025-02-22T14:05:46.165" v="2777" actId="1076"/>
          <ac:picMkLst>
            <pc:docMk/>
            <pc:sldMk cId="1264133729" sldId="283"/>
            <ac:picMk id="22" creationId="{D14E284A-1FFB-C612-C212-95CD73DAC776}"/>
          </ac:picMkLst>
        </pc:picChg>
      </pc:sldChg>
      <pc:sldChg chg="addSp delSp modSp new mod">
        <pc:chgData name="Abhirup Bag" userId="50c544b531b19592" providerId="LiveId" clId="{38C79C48-23F0-43ED-B39A-65C043D3A354}" dt="2025-02-22T14:22:37.298" v="2783" actId="20577"/>
        <pc:sldMkLst>
          <pc:docMk/>
          <pc:sldMk cId="1855269290" sldId="284"/>
        </pc:sldMkLst>
        <pc:spChg chg="del">
          <ac:chgData name="Abhirup Bag" userId="50c544b531b19592" providerId="LiveId" clId="{38C79C48-23F0-43ED-B39A-65C043D3A354}" dt="2025-02-22T12:34:57.233" v="1754" actId="478"/>
          <ac:spMkLst>
            <pc:docMk/>
            <pc:sldMk cId="1855269290" sldId="284"/>
            <ac:spMk id="2" creationId="{BD099E4F-9152-7E0D-095A-B5A6DB251AE7}"/>
          </ac:spMkLst>
        </pc:spChg>
        <pc:spChg chg="del">
          <ac:chgData name="Abhirup Bag" userId="50c544b531b19592" providerId="LiveId" clId="{38C79C48-23F0-43ED-B39A-65C043D3A354}" dt="2025-02-22T12:34:57.233" v="1754" actId="478"/>
          <ac:spMkLst>
            <pc:docMk/>
            <pc:sldMk cId="1855269290" sldId="284"/>
            <ac:spMk id="3" creationId="{4EFA7703-F1DA-2D6F-64BD-F03EE93BD3A7}"/>
          </ac:spMkLst>
        </pc:spChg>
        <pc:spChg chg="add del mod">
          <ac:chgData name="Abhirup Bag" userId="50c544b531b19592" providerId="LiveId" clId="{38C79C48-23F0-43ED-B39A-65C043D3A354}" dt="2025-02-22T14:22:37.298" v="2783" actId="20577"/>
          <ac:spMkLst>
            <pc:docMk/>
            <pc:sldMk cId="1855269290" sldId="284"/>
            <ac:spMk id="4" creationId="{14B80BD7-2BEF-DF54-FAC7-27434A0D36E3}"/>
          </ac:spMkLst>
        </pc:spChg>
        <pc:spChg chg="add mod">
          <ac:chgData name="Abhirup Bag" userId="50c544b531b19592" providerId="LiveId" clId="{38C79C48-23F0-43ED-B39A-65C043D3A354}" dt="2025-02-22T12:36:05.053" v="1768" actId="1076"/>
          <ac:spMkLst>
            <pc:docMk/>
            <pc:sldMk cId="1855269290" sldId="284"/>
            <ac:spMk id="5" creationId="{6112B5FE-694A-8137-8AC2-0A31C6838697}"/>
          </ac:spMkLst>
        </pc:spChg>
        <pc:picChg chg="add mod">
          <ac:chgData name="Abhirup Bag" userId="50c544b531b19592" providerId="LiveId" clId="{38C79C48-23F0-43ED-B39A-65C043D3A354}" dt="2025-02-22T12:36:44.509" v="1826" actId="1035"/>
          <ac:picMkLst>
            <pc:docMk/>
            <pc:sldMk cId="1855269290" sldId="284"/>
            <ac:picMk id="6" creationId="{EEA54A50-63FA-0A40-9447-CD5BDE2D0D13}"/>
          </ac:picMkLst>
        </pc:picChg>
        <pc:picChg chg="add mod">
          <ac:chgData name="Abhirup Bag" userId="50c544b531b19592" providerId="LiveId" clId="{38C79C48-23F0-43ED-B39A-65C043D3A354}" dt="2025-02-22T12:36:35.818" v="1803" actId="1036"/>
          <ac:picMkLst>
            <pc:docMk/>
            <pc:sldMk cId="1855269290" sldId="284"/>
            <ac:picMk id="7" creationId="{5A1B9872-5C1E-E462-5DFC-B4D909415AE0}"/>
          </ac:picMkLst>
        </pc:picChg>
        <pc:picChg chg="add mod">
          <ac:chgData name="Abhirup Bag" userId="50c544b531b19592" providerId="LiveId" clId="{38C79C48-23F0-43ED-B39A-65C043D3A354}" dt="2025-02-22T12:36:38.864" v="1823" actId="1036"/>
          <ac:picMkLst>
            <pc:docMk/>
            <pc:sldMk cId="1855269290" sldId="284"/>
            <ac:picMk id="8" creationId="{39CE17EC-E7EC-51DD-29FB-807B30EFD80B}"/>
          </ac:picMkLst>
        </pc:picChg>
        <pc:picChg chg="add mod">
          <ac:chgData name="Abhirup Bag" userId="50c544b531b19592" providerId="LiveId" clId="{38C79C48-23F0-43ED-B39A-65C043D3A354}" dt="2025-02-22T12:36:52.514" v="1870" actId="1036"/>
          <ac:picMkLst>
            <pc:docMk/>
            <pc:sldMk cId="1855269290" sldId="284"/>
            <ac:picMk id="9" creationId="{E0DC71D3-6BB5-CE54-056C-543D4C6F636F}"/>
          </ac:picMkLst>
        </pc:picChg>
        <pc:picChg chg="add mod">
          <ac:chgData name="Abhirup Bag" userId="50c544b531b19592" providerId="LiveId" clId="{38C79C48-23F0-43ED-B39A-65C043D3A354}" dt="2025-02-22T12:36:56.937" v="1897" actId="1035"/>
          <ac:picMkLst>
            <pc:docMk/>
            <pc:sldMk cId="1855269290" sldId="284"/>
            <ac:picMk id="10" creationId="{2D1F9CCF-45EF-0C11-DA88-30E3988DA673}"/>
          </ac:picMkLst>
        </pc:picChg>
      </pc:sldChg>
      <pc:sldChg chg="addSp delSp modSp new mod">
        <pc:chgData name="Abhirup Bag" userId="50c544b531b19592" providerId="LiveId" clId="{38C79C48-23F0-43ED-B39A-65C043D3A354}" dt="2025-02-22T12:42:08.979" v="1941" actId="1076"/>
        <pc:sldMkLst>
          <pc:docMk/>
          <pc:sldMk cId="528673834" sldId="285"/>
        </pc:sldMkLst>
        <pc:spChg chg="del">
          <ac:chgData name="Abhirup Bag" userId="50c544b531b19592" providerId="LiveId" clId="{38C79C48-23F0-43ED-B39A-65C043D3A354}" dt="2025-02-22T12:39:03.150" v="1912" actId="478"/>
          <ac:spMkLst>
            <pc:docMk/>
            <pc:sldMk cId="528673834" sldId="285"/>
            <ac:spMk id="2" creationId="{CDA94BD8-EAA2-3409-809E-3E5000E901DB}"/>
          </ac:spMkLst>
        </pc:spChg>
        <pc:spChg chg="del">
          <ac:chgData name="Abhirup Bag" userId="50c544b531b19592" providerId="LiveId" clId="{38C79C48-23F0-43ED-B39A-65C043D3A354}" dt="2025-02-22T12:39:03.150" v="1912" actId="478"/>
          <ac:spMkLst>
            <pc:docMk/>
            <pc:sldMk cId="528673834" sldId="285"/>
            <ac:spMk id="3" creationId="{96B9F55D-BC3E-18C9-A6FC-CC3BFBA82961}"/>
          </ac:spMkLst>
        </pc:spChg>
        <pc:spChg chg="add mod">
          <ac:chgData name="Abhirup Bag" userId="50c544b531b19592" providerId="LiveId" clId="{38C79C48-23F0-43ED-B39A-65C043D3A354}" dt="2025-02-22T12:39:22.793" v="1915"/>
          <ac:spMkLst>
            <pc:docMk/>
            <pc:sldMk cId="528673834" sldId="285"/>
            <ac:spMk id="5" creationId="{9893B3CC-9732-D0CE-6709-AAC8880C3F25}"/>
          </ac:spMkLst>
        </pc:spChg>
        <pc:spChg chg="add mod">
          <ac:chgData name="Abhirup Bag" userId="50c544b531b19592" providerId="LiveId" clId="{38C79C48-23F0-43ED-B39A-65C043D3A354}" dt="2025-02-22T12:39:41.729" v="1916"/>
          <ac:spMkLst>
            <pc:docMk/>
            <pc:sldMk cId="528673834" sldId="285"/>
            <ac:spMk id="6" creationId="{C03272D7-C806-B027-D362-48377B636D6B}"/>
          </ac:spMkLst>
        </pc:spChg>
        <pc:spChg chg="add del mod">
          <ac:chgData name="Abhirup Bag" userId="50c544b531b19592" providerId="LiveId" clId="{38C79C48-23F0-43ED-B39A-65C043D3A354}" dt="2025-02-22T12:40:11.065" v="1923" actId="478"/>
          <ac:spMkLst>
            <pc:docMk/>
            <pc:sldMk cId="528673834" sldId="285"/>
            <ac:spMk id="8" creationId="{528CF06C-C6CD-76DF-E64A-3264001CB94B}"/>
          </ac:spMkLst>
        </pc:spChg>
        <pc:picChg chg="add mod">
          <ac:chgData name="Abhirup Bag" userId="50c544b531b19592" providerId="LiveId" clId="{38C79C48-23F0-43ED-B39A-65C043D3A354}" dt="2025-02-22T12:39:22.793" v="1915"/>
          <ac:picMkLst>
            <pc:docMk/>
            <pc:sldMk cId="528673834" sldId="285"/>
            <ac:picMk id="4" creationId="{6E84876B-830C-23B5-5E68-1ACF67D4FFEF}"/>
          </ac:picMkLst>
        </pc:picChg>
        <pc:picChg chg="add del mod">
          <ac:chgData name="Abhirup Bag" userId="50c544b531b19592" providerId="LiveId" clId="{38C79C48-23F0-43ED-B39A-65C043D3A354}" dt="2025-02-22T12:39:45.720" v="1917" actId="478"/>
          <ac:picMkLst>
            <pc:docMk/>
            <pc:sldMk cId="528673834" sldId="285"/>
            <ac:picMk id="7" creationId="{A63F549D-FE49-2E12-5C7D-22617A78B3C0}"/>
          </ac:picMkLst>
        </pc:picChg>
        <pc:picChg chg="add del mod">
          <ac:chgData name="Abhirup Bag" userId="50c544b531b19592" providerId="LiveId" clId="{38C79C48-23F0-43ED-B39A-65C043D3A354}" dt="2025-02-22T12:40:07.878" v="1922" actId="478"/>
          <ac:picMkLst>
            <pc:docMk/>
            <pc:sldMk cId="528673834" sldId="285"/>
            <ac:picMk id="9" creationId="{8CB988A5-F3D7-41B8-6B79-94D28CB91805}"/>
          </ac:picMkLst>
        </pc:picChg>
        <pc:picChg chg="add mod">
          <ac:chgData name="Abhirup Bag" userId="50c544b531b19592" providerId="LiveId" clId="{38C79C48-23F0-43ED-B39A-65C043D3A354}" dt="2025-02-22T12:42:08.979" v="1941" actId="1076"/>
          <ac:picMkLst>
            <pc:docMk/>
            <pc:sldMk cId="528673834" sldId="285"/>
            <ac:picMk id="10" creationId="{29F10DBC-F118-0EBB-CB5A-2F1B57AF2CE8}"/>
          </ac:picMkLst>
        </pc:picChg>
      </pc:sldChg>
      <pc:sldChg chg="addSp delSp modSp new del mod">
        <pc:chgData name="Abhirup Bag" userId="50c544b531b19592" providerId="LiveId" clId="{38C79C48-23F0-43ED-B39A-65C043D3A354}" dt="2025-02-22T12:38:48.172" v="1909" actId="680"/>
        <pc:sldMkLst>
          <pc:docMk/>
          <pc:sldMk cId="2857753652" sldId="285"/>
        </pc:sldMkLst>
        <pc:spChg chg="add del">
          <ac:chgData name="Abhirup Bag" userId="50c544b531b19592" providerId="LiveId" clId="{38C79C48-23F0-43ED-B39A-65C043D3A354}" dt="2025-02-22T12:38:47.406" v="1908" actId="478"/>
          <ac:spMkLst>
            <pc:docMk/>
            <pc:sldMk cId="2857753652" sldId="285"/>
            <ac:spMk id="2" creationId="{92D4D855-DB3D-EF1E-6C13-9F7EF4E268FF}"/>
          </ac:spMkLst>
        </pc:spChg>
        <pc:spChg chg="add del">
          <ac:chgData name="Abhirup Bag" userId="50c544b531b19592" providerId="LiveId" clId="{38C79C48-23F0-43ED-B39A-65C043D3A354}" dt="2025-02-22T12:38:47.406" v="1908" actId="478"/>
          <ac:spMkLst>
            <pc:docMk/>
            <pc:sldMk cId="2857753652" sldId="285"/>
            <ac:spMk id="3" creationId="{D7479FDF-22D8-968A-4D69-334C56FC77C3}"/>
          </ac:spMkLst>
        </pc:spChg>
        <pc:spChg chg="add mod">
          <ac:chgData name="Abhirup Bag" userId="50c544b531b19592" providerId="LiveId" clId="{38C79C48-23F0-43ED-B39A-65C043D3A354}" dt="2025-02-22T12:38:21.038" v="1905"/>
          <ac:spMkLst>
            <pc:docMk/>
            <pc:sldMk cId="2857753652" sldId="285"/>
            <ac:spMk id="4" creationId="{A9AD1A14-0BA6-B57C-A06C-B31D6951B8B1}"/>
          </ac:spMkLst>
        </pc:spChg>
        <pc:picChg chg="add del mod">
          <ac:chgData name="Abhirup Bag" userId="50c544b531b19592" providerId="LiveId" clId="{38C79C48-23F0-43ED-B39A-65C043D3A354}" dt="2025-02-22T12:38:45.547" v="1907" actId="478"/>
          <ac:picMkLst>
            <pc:docMk/>
            <pc:sldMk cId="2857753652" sldId="285"/>
            <ac:picMk id="5" creationId="{BA337742-C8FE-853D-F051-088BE34160DC}"/>
          </ac:picMkLst>
        </pc:picChg>
      </pc:sldChg>
      <pc:sldChg chg="addSp delSp modSp new mod">
        <pc:chgData name="Abhirup Bag" userId="50c544b531b19592" providerId="LiveId" clId="{38C79C48-23F0-43ED-B39A-65C043D3A354}" dt="2025-02-22T14:00:30.125" v="2744"/>
        <pc:sldMkLst>
          <pc:docMk/>
          <pc:sldMk cId="3841536425" sldId="286"/>
        </pc:sldMkLst>
        <pc:spChg chg="del">
          <ac:chgData name="Abhirup Bag" userId="50c544b531b19592" providerId="LiveId" clId="{38C79C48-23F0-43ED-B39A-65C043D3A354}" dt="2025-02-22T12:42:35.107" v="1944" actId="478"/>
          <ac:spMkLst>
            <pc:docMk/>
            <pc:sldMk cId="3841536425" sldId="286"/>
            <ac:spMk id="2" creationId="{E5A45879-9B75-F5E6-7EB5-781CBF651D64}"/>
          </ac:spMkLst>
        </pc:spChg>
        <pc:spChg chg="del">
          <ac:chgData name="Abhirup Bag" userId="50c544b531b19592" providerId="LiveId" clId="{38C79C48-23F0-43ED-B39A-65C043D3A354}" dt="2025-02-22T12:42:31.966" v="1943" actId="478"/>
          <ac:spMkLst>
            <pc:docMk/>
            <pc:sldMk cId="3841536425" sldId="286"/>
            <ac:spMk id="3" creationId="{D8C4AB4B-4E39-1DA5-1B0F-F9F927100DCD}"/>
          </ac:spMkLst>
        </pc:spChg>
        <pc:spChg chg="add mod">
          <ac:chgData name="Abhirup Bag" userId="50c544b531b19592" providerId="LiveId" clId="{38C79C48-23F0-43ED-B39A-65C043D3A354}" dt="2025-02-22T13:54:46.101" v="2684" actId="1076"/>
          <ac:spMkLst>
            <pc:docMk/>
            <pc:sldMk cId="3841536425" sldId="286"/>
            <ac:spMk id="4" creationId="{E7A3983E-46A5-50BE-B715-834E121D0A30}"/>
          </ac:spMkLst>
        </pc:spChg>
        <pc:spChg chg="add mod">
          <ac:chgData name="Abhirup Bag" userId="50c544b531b19592" providerId="LiveId" clId="{38C79C48-23F0-43ED-B39A-65C043D3A354}" dt="2025-02-22T13:54:46.101" v="2684" actId="1076"/>
          <ac:spMkLst>
            <pc:docMk/>
            <pc:sldMk cId="3841536425" sldId="286"/>
            <ac:spMk id="5" creationId="{792473DB-90E1-D1B5-1E12-5B44753D9666}"/>
          </ac:spMkLst>
        </pc:spChg>
        <pc:spChg chg="add mod">
          <ac:chgData name="Abhirup Bag" userId="50c544b531b19592" providerId="LiveId" clId="{38C79C48-23F0-43ED-B39A-65C043D3A354}" dt="2025-02-22T14:00:30.125" v="2744"/>
          <ac:spMkLst>
            <pc:docMk/>
            <pc:sldMk cId="3841536425" sldId="286"/>
            <ac:spMk id="6" creationId="{20DB9643-C020-4DE9-959F-C91050BE262B}"/>
          </ac:spMkLst>
        </pc:spChg>
        <pc:spChg chg="add del mod">
          <ac:chgData name="Abhirup Bag" userId="50c544b531b19592" providerId="LiveId" clId="{38C79C48-23F0-43ED-B39A-65C043D3A354}" dt="2025-02-22T12:45:41.825" v="1978" actId="478"/>
          <ac:spMkLst>
            <pc:docMk/>
            <pc:sldMk cId="3841536425" sldId="286"/>
            <ac:spMk id="8" creationId="{EF106796-5C77-7D01-B61D-CB1DCBBEF8F7}"/>
          </ac:spMkLst>
        </pc:spChg>
      </pc:sldChg>
      <pc:sldChg chg="addSp delSp modSp new mod">
        <pc:chgData name="Abhirup Bag" userId="50c544b531b19592" providerId="LiveId" clId="{38C79C48-23F0-43ED-B39A-65C043D3A354}" dt="2025-02-22T12:54:52.840" v="2088" actId="1076"/>
        <pc:sldMkLst>
          <pc:docMk/>
          <pc:sldMk cId="2556272312" sldId="287"/>
        </pc:sldMkLst>
        <pc:spChg chg="add mod">
          <ac:chgData name="Abhirup Bag" userId="50c544b531b19592" providerId="LiveId" clId="{38C79C48-23F0-43ED-B39A-65C043D3A354}" dt="2025-02-22T12:54:52.840" v="2088" actId="1076"/>
          <ac:spMkLst>
            <pc:docMk/>
            <pc:sldMk cId="2556272312" sldId="287"/>
            <ac:spMk id="2" creationId="{4CDD9989-384B-E255-CB6E-F650D296BF26}"/>
          </ac:spMkLst>
        </pc:spChg>
        <pc:spChg chg="add mod">
          <ac:chgData name="Abhirup Bag" userId="50c544b531b19592" providerId="LiveId" clId="{38C79C48-23F0-43ED-B39A-65C043D3A354}" dt="2025-02-22T12:53:00.788" v="2046" actId="255"/>
          <ac:spMkLst>
            <pc:docMk/>
            <pc:sldMk cId="2556272312" sldId="287"/>
            <ac:spMk id="3" creationId="{656C300B-82B2-0EE6-2A6B-87807DC52E88}"/>
          </ac:spMkLst>
        </pc:spChg>
        <pc:spChg chg="add mod">
          <ac:chgData name="Abhirup Bag" userId="50c544b531b19592" providerId="LiveId" clId="{38C79C48-23F0-43ED-B39A-65C043D3A354}" dt="2025-02-22T12:50:05.003" v="2006" actId="1076"/>
          <ac:spMkLst>
            <pc:docMk/>
            <pc:sldMk cId="2556272312" sldId="287"/>
            <ac:spMk id="9" creationId="{63403B99-4FF2-0264-1A0D-F7308EB6D97B}"/>
          </ac:spMkLst>
        </pc:spChg>
        <pc:picChg chg="add mod">
          <ac:chgData name="Abhirup Bag" userId="50c544b531b19592" providerId="LiveId" clId="{38C79C48-23F0-43ED-B39A-65C043D3A354}" dt="2025-02-22T12:53:14.217" v="2074" actId="1036"/>
          <ac:picMkLst>
            <pc:docMk/>
            <pc:sldMk cId="2556272312" sldId="287"/>
            <ac:picMk id="4" creationId="{384DB5B3-315C-3326-103F-1BB82649FD6A}"/>
          </ac:picMkLst>
        </pc:picChg>
        <pc:picChg chg="add mod">
          <ac:chgData name="Abhirup Bag" userId="50c544b531b19592" providerId="LiveId" clId="{38C79C48-23F0-43ED-B39A-65C043D3A354}" dt="2025-02-22T12:53:09.778" v="2072" actId="1035"/>
          <ac:picMkLst>
            <pc:docMk/>
            <pc:sldMk cId="2556272312" sldId="287"/>
            <ac:picMk id="5" creationId="{A824E4AB-F132-E9FF-F7A4-8F52EA51F122}"/>
          </ac:picMkLst>
        </pc:picChg>
        <pc:picChg chg="add del mod">
          <ac:chgData name="Abhirup Bag" userId="50c544b531b19592" providerId="LiveId" clId="{38C79C48-23F0-43ED-B39A-65C043D3A354}" dt="2025-02-22T12:51:34.465" v="2024" actId="478"/>
          <ac:picMkLst>
            <pc:docMk/>
            <pc:sldMk cId="2556272312" sldId="287"/>
            <ac:picMk id="6" creationId="{519BFE80-8859-F13D-B3AB-94354D8697EC}"/>
          </ac:picMkLst>
        </pc:picChg>
        <pc:picChg chg="add del mod">
          <ac:chgData name="Abhirup Bag" userId="50c544b531b19592" providerId="LiveId" clId="{38C79C48-23F0-43ED-B39A-65C043D3A354}" dt="2025-02-22T12:51:33.613" v="2023" actId="478"/>
          <ac:picMkLst>
            <pc:docMk/>
            <pc:sldMk cId="2556272312" sldId="287"/>
            <ac:picMk id="7" creationId="{D37FC490-602E-6A1A-01DC-7B81C3F5AE87}"/>
          </ac:picMkLst>
        </pc:picChg>
        <pc:picChg chg="add del mod">
          <ac:chgData name="Abhirup Bag" userId="50c544b531b19592" providerId="LiveId" clId="{38C79C48-23F0-43ED-B39A-65C043D3A354}" dt="2025-02-22T12:49:52.980" v="2003" actId="478"/>
          <ac:picMkLst>
            <pc:docMk/>
            <pc:sldMk cId="2556272312" sldId="287"/>
            <ac:picMk id="8" creationId="{DCB23EA9-06DF-31F6-68A0-13192FB443A4}"/>
          </ac:picMkLst>
        </pc:picChg>
        <pc:picChg chg="add del mod">
          <ac:chgData name="Abhirup Bag" userId="50c544b531b19592" providerId="LiveId" clId="{38C79C48-23F0-43ED-B39A-65C043D3A354}" dt="2025-02-22T12:53:23.627" v="2075" actId="478"/>
          <ac:picMkLst>
            <pc:docMk/>
            <pc:sldMk cId="2556272312" sldId="287"/>
            <ac:picMk id="10" creationId="{1EFCF687-F3D6-A782-59F0-1373ED83F4BA}"/>
          </ac:picMkLst>
        </pc:picChg>
        <pc:picChg chg="add mod">
          <ac:chgData name="Abhirup Bag" userId="50c544b531b19592" providerId="LiveId" clId="{38C79C48-23F0-43ED-B39A-65C043D3A354}" dt="2025-02-22T12:54:34.041" v="2087" actId="1440"/>
          <ac:picMkLst>
            <pc:docMk/>
            <pc:sldMk cId="2556272312" sldId="287"/>
            <ac:picMk id="11" creationId="{30E422AF-B522-862E-FC48-AA16EBF9E826}"/>
          </ac:picMkLst>
        </pc:picChg>
      </pc:sldChg>
      <pc:sldChg chg="addSp delSp modSp new mod">
        <pc:chgData name="Abhirup Bag" userId="50c544b531b19592" providerId="LiveId" clId="{38C79C48-23F0-43ED-B39A-65C043D3A354}" dt="2025-02-22T14:00:50.845" v="2746"/>
        <pc:sldMkLst>
          <pc:docMk/>
          <pc:sldMk cId="2223185854" sldId="288"/>
        </pc:sldMkLst>
        <pc:spChg chg="del">
          <ac:chgData name="Abhirup Bag" userId="50c544b531b19592" providerId="LiveId" clId="{38C79C48-23F0-43ED-B39A-65C043D3A354}" dt="2025-02-22T12:55:02.549" v="2090" actId="478"/>
          <ac:spMkLst>
            <pc:docMk/>
            <pc:sldMk cId="2223185854" sldId="288"/>
            <ac:spMk id="2" creationId="{A7AAAE22-10BC-D64C-154D-F2CB21433A81}"/>
          </ac:spMkLst>
        </pc:spChg>
        <pc:spChg chg="del">
          <ac:chgData name="Abhirup Bag" userId="50c544b531b19592" providerId="LiveId" clId="{38C79C48-23F0-43ED-B39A-65C043D3A354}" dt="2025-02-22T12:55:02.549" v="2090" actId="478"/>
          <ac:spMkLst>
            <pc:docMk/>
            <pc:sldMk cId="2223185854" sldId="288"/>
            <ac:spMk id="3" creationId="{CED365BC-1D94-4F62-E0DB-D58079ACF85A}"/>
          </ac:spMkLst>
        </pc:spChg>
        <pc:spChg chg="add mod">
          <ac:chgData name="Abhirup Bag" userId="50c544b531b19592" providerId="LiveId" clId="{38C79C48-23F0-43ED-B39A-65C043D3A354}" dt="2025-02-22T13:55:06.892" v="2692" actId="1076"/>
          <ac:spMkLst>
            <pc:docMk/>
            <pc:sldMk cId="2223185854" sldId="288"/>
            <ac:spMk id="4" creationId="{D6F3394D-041A-836F-ECAF-1EAE6A358F1B}"/>
          </ac:spMkLst>
        </pc:spChg>
        <pc:spChg chg="add mod">
          <ac:chgData name="Abhirup Bag" userId="50c544b531b19592" providerId="LiveId" clId="{38C79C48-23F0-43ED-B39A-65C043D3A354}" dt="2025-02-22T13:55:06.892" v="2692" actId="1076"/>
          <ac:spMkLst>
            <pc:docMk/>
            <pc:sldMk cId="2223185854" sldId="288"/>
            <ac:spMk id="5" creationId="{5B7EB43E-EA52-D8DB-AEDC-0CFA43557D27}"/>
          </ac:spMkLst>
        </pc:spChg>
        <pc:spChg chg="add mod">
          <ac:chgData name="Abhirup Bag" userId="50c544b531b19592" providerId="LiveId" clId="{38C79C48-23F0-43ED-B39A-65C043D3A354}" dt="2025-02-22T14:00:50.845" v="2746"/>
          <ac:spMkLst>
            <pc:docMk/>
            <pc:sldMk cId="2223185854" sldId="288"/>
            <ac:spMk id="6" creationId="{A7ECA769-610F-7B37-9F90-A52FADDA6E9B}"/>
          </ac:spMkLst>
        </pc:spChg>
      </pc:sldChg>
      <pc:sldChg chg="addSp delSp modSp new mod">
        <pc:chgData name="Abhirup Bag" userId="50c544b531b19592" providerId="LiveId" clId="{38C79C48-23F0-43ED-B39A-65C043D3A354}" dt="2025-02-22T13:04:12.187" v="2162" actId="1076"/>
        <pc:sldMkLst>
          <pc:docMk/>
          <pc:sldMk cId="1845299009" sldId="289"/>
        </pc:sldMkLst>
        <pc:spChg chg="add mod">
          <ac:chgData name="Abhirup Bag" userId="50c544b531b19592" providerId="LiveId" clId="{38C79C48-23F0-43ED-B39A-65C043D3A354}" dt="2025-02-22T13:03:17.016" v="2149" actId="1076"/>
          <ac:spMkLst>
            <pc:docMk/>
            <pc:sldMk cId="1845299009" sldId="289"/>
            <ac:spMk id="2" creationId="{5D5C8ADA-7C06-6CDA-9EFD-B9247835F9E6}"/>
          </ac:spMkLst>
        </pc:spChg>
        <pc:spChg chg="add mod">
          <ac:chgData name="Abhirup Bag" userId="50c544b531b19592" providerId="LiveId" clId="{38C79C48-23F0-43ED-B39A-65C043D3A354}" dt="2025-02-22T13:03:14.102" v="2148" actId="1076"/>
          <ac:spMkLst>
            <pc:docMk/>
            <pc:sldMk cId="1845299009" sldId="289"/>
            <ac:spMk id="3" creationId="{E9771D00-458D-E9DF-FA06-04DA86D3326A}"/>
          </ac:spMkLst>
        </pc:spChg>
        <pc:spChg chg="add mod">
          <ac:chgData name="Abhirup Bag" userId="50c544b531b19592" providerId="LiveId" clId="{38C79C48-23F0-43ED-B39A-65C043D3A354}" dt="2025-02-22T12:59:49.436" v="2107"/>
          <ac:spMkLst>
            <pc:docMk/>
            <pc:sldMk cId="1845299009" sldId="289"/>
            <ac:spMk id="8" creationId="{29A220FC-566D-03ED-E1F7-C3A581A30D9E}"/>
          </ac:spMkLst>
        </pc:spChg>
        <pc:picChg chg="add mod">
          <ac:chgData name="Abhirup Bag" userId="50c544b531b19592" providerId="LiveId" clId="{38C79C48-23F0-43ED-B39A-65C043D3A354}" dt="2025-02-22T13:03:14.102" v="2148" actId="1076"/>
          <ac:picMkLst>
            <pc:docMk/>
            <pc:sldMk cId="1845299009" sldId="289"/>
            <ac:picMk id="4" creationId="{529E2A69-89EE-AA3C-8912-1665C7BF7AFB}"/>
          </ac:picMkLst>
        </pc:picChg>
        <pc:picChg chg="add del mod">
          <ac:chgData name="Abhirup Bag" userId="50c544b531b19592" providerId="LiveId" clId="{38C79C48-23F0-43ED-B39A-65C043D3A354}" dt="2025-02-22T13:02:43.362" v="2129" actId="478"/>
          <ac:picMkLst>
            <pc:docMk/>
            <pc:sldMk cId="1845299009" sldId="289"/>
            <ac:picMk id="5" creationId="{16082430-14EB-9B01-02E3-1F544BFB5EA4}"/>
          </ac:picMkLst>
        </pc:picChg>
        <pc:picChg chg="add mod">
          <ac:chgData name="Abhirup Bag" userId="50c544b531b19592" providerId="LiveId" clId="{38C79C48-23F0-43ED-B39A-65C043D3A354}" dt="2025-02-22T13:03:14.102" v="2148" actId="1076"/>
          <ac:picMkLst>
            <pc:docMk/>
            <pc:sldMk cId="1845299009" sldId="289"/>
            <ac:picMk id="6" creationId="{D2C65E12-D54B-9EDE-DAB1-79DF27A34AF3}"/>
          </ac:picMkLst>
        </pc:picChg>
        <pc:picChg chg="add mod">
          <ac:chgData name="Abhirup Bag" userId="50c544b531b19592" providerId="LiveId" clId="{38C79C48-23F0-43ED-B39A-65C043D3A354}" dt="2025-02-22T13:03:14.102" v="2148" actId="1076"/>
          <ac:picMkLst>
            <pc:docMk/>
            <pc:sldMk cId="1845299009" sldId="289"/>
            <ac:picMk id="7" creationId="{F394D5CB-1DFA-9940-2716-F07E32F6BFBE}"/>
          </ac:picMkLst>
        </pc:picChg>
        <pc:picChg chg="add del mod">
          <ac:chgData name="Abhirup Bag" userId="50c544b531b19592" providerId="LiveId" clId="{38C79C48-23F0-43ED-B39A-65C043D3A354}" dt="2025-02-22T13:03:20.188" v="2150" actId="478"/>
          <ac:picMkLst>
            <pc:docMk/>
            <pc:sldMk cId="1845299009" sldId="289"/>
            <ac:picMk id="9" creationId="{CC501541-C74E-FDCC-5070-159EF8B7DBAB}"/>
          </ac:picMkLst>
        </pc:picChg>
        <pc:picChg chg="add mod">
          <ac:chgData name="Abhirup Bag" userId="50c544b531b19592" providerId="LiveId" clId="{38C79C48-23F0-43ED-B39A-65C043D3A354}" dt="2025-02-22T13:04:12.187" v="2162" actId="1076"/>
          <ac:picMkLst>
            <pc:docMk/>
            <pc:sldMk cId="1845299009" sldId="289"/>
            <ac:picMk id="10242" creationId="{AB94B5EB-25E4-33A8-FC19-21B9D63F2E22}"/>
          </ac:picMkLst>
        </pc:picChg>
      </pc:sldChg>
      <pc:sldChg chg="addSp delSp modSp new mod">
        <pc:chgData name="Abhirup Bag" userId="50c544b531b19592" providerId="LiveId" clId="{38C79C48-23F0-43ED-B39A-65C043D3A354}" dt="2025-02-22T14:01:26.760" v="2750" actId="113"/>
        <pc:sldMkLst>
          <pc:docMk/>
          <pc:sldMk cId="2903719464" sldId="290"/>
        </pc:sldMkLst>
        <pc:spChg chg="del">
          <ac:chgData name="Abhirup Bag" userId="50c544b531b19592" providerId="LiveId" clId="{38C79C48-23F0-43ED-B39A-65C043D3A354}" dt="2025-02-22T13:05:29.424" v="2166" actId="478"/>
          <ac:spMkLst>
            <pc:docMk/>
            <pc:sldMk cId="2903719464" sldId="290"/>
            <ac:spMk id="2" creationId="{CC710493-4213-27DE-4BC7-5660F5C6C5B5}"/>
          </ac:spMkLst>
        </pc:spChg>
        <pc:spChg chg="del">
          <ac:chgData name="Abhirup Bag" userId="50c544b531b19592" providerId="LiveId" clId="{38C79C48-23F0-43ED-B39A-65C043D3A354}" dt="2025-02-22T13:05:29.424" v="2166" actId="478"/>
          <ac:spMkLst>
            <pc:docMk/>
            <pc:sldMk cId="2903719464" sldId="290"/>
            <ac:spMk id="3" creationId="{995EE339-534B-DF97-B425-B92915995E38}"/>
          </ac:spMkLst>
        </pc:spChg>
        <pc:spChg chg="add mod">
          <ac:chgData name="Abhirup Bag" userId="50c544b531b19592" providerId="LiveId" clId="{38C79C48-23F0-43ED-B39A-65C043D3A354}" dt="2025-02-22T13:56:01.472" v="2713" actId="1035"/>
          <ac:spMkLst>
            <pc:docMk/>
            <pc:sldMk cId="2903719464" sldId="290"/>
            <ac:spMk id="4" creationId="{4A7B9382-E937-A487-F6EC-7C2CC0DD4C21}"/>
          </ac:spMkLst>
        </pc:spChg>
        <pc:spChg chg="add mod">
          <ac:chgData name="Abhirup Bag" userId="50c544b531b19592" providerId="LiveId" clId="{38C79C48-23F0-43ED-B39A-65C043D3A354}" dt="2025-02-22T13:56:01.472" v="2713" actId="1035"/>
          <ac:spMkLst>
            <pc:docMk/>
            <pc:sldMk cId="2903719464" sldId="290"/>
            <ac:spMk id="5" creationId="{FD828479-3F78-6713-6C0A-78E0345DB1F8}"/>
          </ac:spMkLst>
        </pc:spChg>
        <pc:spChg chg="add mod">
          <ac:chgData name="Abhirup Bag" userId="50c544b531b19592" providerId="LiveId" clId="{38C79C48-23F0-43ED-B39A-65C043D3A354}" dt="2025-02-22T14:01:26.760" v="2750" actId="113"/>
          <ac:spMkLst>
            <pc:docMk/>
            <pc:sldMk cId="2903719464" sldId="290"/>
            <ac:spMk id="6" creationId="{D586F2DC-22AA-D772-092F-3B24E53E9701}"/>
          </ac:spMkLst>
        </pc:spChg>
      </pc:sldChg>
      <pc:sldChg chg="addSp delSp modSp new mod">
        <pc:chgData name="Abhirup Bag" userId="50c544b531b19592" providerId="LiveId" clId="{38C79C48-23F0-43ED-B39A-65C043D3A354}" dt="2025-02-22T13:11:35.863" v="2285" actId="1076"/>
        <pc:sldMkLst>
          <pc:docMk/>
          <pc:sldMk cId="409888159" sldId="291"/>
        </pc:sldMkLst>
        <pc:spChg chg="add mod">
          <ac:chgData name="Abhirup Bag" userId="50c544b531b19592" providerId="LiveId" clId="{38C79C48-23F0-43ED-B39A-65C043D3A354}" dt="2025-02-22T13:11:35.863" v="2285" actId="1076"/>
          <ac:spMkLst>
            <pc:docMk/>
            <pc:sldMk cId="409888159" sldId="291"/>
            <ac:spMk id="2" creationId="{55ED8047-2456-3FBD-0489-B53F57873FA1}"/>
          </ac:spMkLst>
        </pc:spChg>
        <pc:spChg chg="add mod">
          <ac:chgData name="Abhirup Bag" userId="50c544b531b19592" providerId="LiveId" clId="{38C79C48-23F0-43ED-B39A-65C043D3A354}" dt="2025-02-22T13:11:14.837" v="2282" actId="1076"/>
          <ac:spMkLst>
            <pc:docMk/>
            <pc:sldMk cId="409888159" sldId="291"/>
            <ac:spMk id="3" creationId="{B3FA66B9-7E77-99CE-BDBD-3F30AAFA396A}"/>
          </ac:spMkLst>
        </pc:spChg>
        <pc:spChg chg="add mod">
          <ac:chgData name="Abhirup Bag" userId="50c544b531b19592" providerId="LiveId" clId="{38C79C48-23F0-43ED-B39A-65C043D3A354}" dt="2025-02-22T13:11:26.889" v="2284" actId="14100"/>
          <ac:spMkLst>
            <pc:docMk/>
            <pc:sldMk cId="409888159" sldId="291"/>
            <ac:spMk id="7" creationId="{F710A7CB-F8D8-EE0E-9F3C-40EB3E4EF8FC}"/>
          </ac:spMkLst>
        </pc:spChg>
        <pc:picChg chg="add mod">
          <ac:chgData name="Abhirup Bag" userId="50c544b531b19592" providerId="LiveId" clId="{38C79C48-23F0-43ED-B39A-65C043D3A354}" dt="2025-02-22T13:11:14.837" v="2282" actId="1076"/>
          <ac:picMkLst>
            <pc:docMk/>
            <pc:sldMk cId="409888159" sldId="291"/>
            <ac:picMk id="4" creationId="{306CBA4F-EFAA-15FE-046B-3CCA0E9655B9}"/>
          </ac:picMkLst>
        </pc:picChg>
        <pc:picChg chg="add mod">
          <ac:chgData name="Abhirup Bag" userId="50c544b531b19592" providerId="LiveId" clId="{38C79C48-23F0-43ED-B39A-65C043D3A354}" dt="2025-02-22T13:11:14.837" v="2282" actId="1076"/>
          <ac:picMkLst>
            <pc:docMk/>
            <pc:sldMk cId="409888159" sldId="291"/>
            <ac:picMk id="5" creationId="{FFC77429-F782-6E3D-929D-114B3B9E3068}"/>
          </ac:picMkLst>
        </pc:picChg>
        <pc:picChg chg="add mod">
          <ac:chgData name="Abhirup Bag" userId="50c544b531b19592" providerId="LiveId" clId="{38C79C48-23F0-43ED-B39A-65C043D3A354}" dt="2025-02-22T13:11:14.837" v="2282" actId="1076"/>
          <ac:picMkLst>
            <pc:docMk/>
            <pc:sldMk cId="409888159" sldId="291"/>
            <ac:picMk id="6" creationId="{DF4F6A32-3E8C-293E-13E7-0891504C5002}"/>
          </ac:picMkLst>
        </pc:picChg>
        <pc:picChg chg="add del mod">
          <ac:chgData name="Abhirup Bag" userId="50c544b531b19592" providerId="LiveId" clId="{38C79C48-23F0-43ED-B39A-65C043D3A354}" dt="2025-02-22T13:09:40.988" v="2269" actId="478"/>
          <ac:picMkLst>
            <pc:docMk/>
            <pc:sldMk cId="409888159" sldId="291"/>
            <ac:picMk id="8" creationId="{8B4C3193-7DDF-99AF-2577-330ACC87B457}"/>
          </ac:picMkLst>
        </pc:picChg>
        <pc:picChg chg="add mod">
          <ac:chgData name="Abhirup Bag" userId="50c544b531b19592" providerId="LiveId" clId="{38C79C48-23F0-43ED-B39A-65C043D3A354}" dt="2025-02-22T13:11:22.391" v="2283" actId="1076"/>
          <ac:picMkLst>
            <pc:docMk/>
            <pc:sldMk cId="409888159" sldId="291"/>
            <ac:picMk id="12290" creationId="{A13AB9E1-E52D-7257-6804-8B179F448D47}"/>
          </ac:picMkLst>
        </pc:picChg>
      </pc:sldChg>
      <pc:sldChg chg="addSp delSp modSp new mod">
        <pc:chgData name="Abhirup Bag" userId="50c544b531b19592" providerId="LiveId" clId="{38C79C48-23F0-43ED-B39A-65C043D3A354}" dt="2025-02-22T13:19:24.340" v="2373" actId="1076"/>
        <pc:sldMkLst>
          <pc:docMk/>
          <pc:sldMk cId="3484635448" sldId="292"/>
        </pc:sldMkLst>
        <pc:spChg chg="del">
          <ac:chgData name="Abhirup Bag" userId="50c544b531b19592" providerId="LiveId" clId="{38C79C48-23F0-43ED-B39A-65C043D3A354}" dt="2025-02-22T13:12:46.867" v="2287" actId="478"/>
          <ac:spMkLst>
            <pc:docMk/>
            <pc:sldMk cId="3484635448" sldId="292"/>
            <ac:spMk id="2" creationId="{AB52DA55-2EB6-7A95-DEBB-D3DF758DBD1E}"/>
          </ac:spMkLst>
        </pc:spChg>
        <pc:spChg chg="del">
          <ac:chgData name="Abhirup Bag" userId="50c544b531b19592" providerId="LiveId" clId="{38C79C48-23F0-43ED-B39A-65C043D3A354}" dt="2025-02-22T13:12:46.867" v="2287" actId="478"/>
          <ac:spMkLst>
            <pc:docMk/>
            <pc:sldMk cId="3484635448" sldId="292"/>
            <ac:spMk id="3" creationId="{71D46660-EC2A-351F-5974-1AAA1BDAFF94}"/>
          </ac:spMkLst>
        </pc:spChg>
        <pc:spChg chg="add mod">
          <ac:chgData name="Abhirup Bag" userId="50c544b531b19592" providerId="LiveId" clId="{38C79C48-23F0-43ED-B39A-65C043D3A354}" dt="2025-02-22T13:19:24.340" v="2373" actId="1076"/>
          <ac:spMkLst>
            <pc:docMk/>
            <pc:sldMk cId="3484635448" sldId="292"/>
            <ac:spMk id="4" creationId="{39341076-78AB-D67E-067A-FBDFC2CBB728}"/>
          </ac:spMkLst>
        </pc:spChg>
        <pc:spChg chg="add mod">
          <ac:chgData name="Abhirup Bag" userId="50c544b531b19592" providerId="LiveId" clId="{38C79C48-23F0-43ED-B39A-65C043D3A354}" dt="2025-02-22T13:18:38.252" v="2352" actId="1076"/>
          <ac:spMkLst>
            <pc:docMk/>
            <pc:sldMk cId="3484635448" sldId="292"/>
            <ac:spMk id="6" creationId="{B7C1D4BF-371E-EB5C-A952-A21D7D5C93CA}"/>
          </ac:spMkLst>
        </pc:spChg>
        <pc:graphicFrameChg chg="mod">
          <ac:chgData name="Abhirup Bag" userId="50c544b531b19592" providerId="LiveId" clId="{38C79C48-23F0-43ED-B39A-65C043D3A354}" dt="2025-02-22T13:19:24.340" v="2373" actId="1076"/>
          <ac:graphicFrameMkLst>
            <pc:docMk/>
            <pc:sldMk cId="3484635448" sldId="292"/>
            <ac:graphicFrameMk id="5" creationId="{81B1A576-3CCE-272D-BF8A-32CF7450C35C}"/>
          </ac:graphicFrameMkLst>
        </pc:graphicFrameChg>
        <pc:picChg chg="add mod">
          <ac:chgData name="Abhirup Bag" userId="50c544b531b19592" providerId="LiveId" clId="{38C79C48-23F0-43ED-B39A-65C043D3A354}" dt="2025-02-22T13:19:24.340" v="2373" actId="1076"/>
          <ac:picMkLst>
            <pc:docMk/>
            <pc:sldMk cId="3484635448" sldId="292"/>
            <ac:picMk id="7" creationId="{37B49DF6-FB74-B420-C0FE-DDB8577E6A56}"/>
          </ac:picMkLst>
        </pc:picChg>
        <pc:picChg chg="add del mod">
          <ac:chgData name="Abhirup Bag" userId="50c544b531b19592" providerId="LiveId" clId="{38C79C48-23F0-43ED-B39A-65C043D3A354}" dt="2025-02-22T13:14:38.911" v="2298" actId="478"/>
          <ac:picMkLst>
            <pc:docMk/>
            <pc:sldMk cId="3484635448" sldId="292"/>
            <ac:picMk id="8" creationId="{4B2B59C7-4860-0512-B838-BE490A00611F}"/>
          </ac:picMkLst>
        </pc:picChg>
        <pc:picChg chg="del">
          <ac:chgData name="Abhirup Bag" userId="50c544b531b19592" providerId="LiveId" clId="{38C79C48-23F0-43ED-B39A-65C043D3A354}" dt="2025-02-22T13:14:38.911" v="2298" actId="478"/>
          <ac:picMkLst>
            <pc:docMk/>
            <pc:sldMk cId="3484635448" sldId="292"/>
            <ac:picMk id="9" creationId="{DE0679CD-4F08-4DF3-2D6F-BB6FAA950AE9}"/>
          </ac:picMkLst>
        </pc:picChg>
        <pc:picChg chg="add del mod">
          <ac:chgData name="Abhirup Bag" userId="50c544b531b19592" providerId="LiveId" clId="{38C79C48-23F0-43ED-B39A-65C043D3A354}" dt="2025-02-22T13:14:38.911" v="2298" actId="478"/>
          <ac:picMkLst>
            <pc:docMk/>
            <pc:sldMk cId="3484635448" sldId="292"/>
            <ac:picMk id="10" creationId="{FE4CA2B7-D471-A23F-E06B-B03C3D65FFD5}"/>
          </ac:picMkLst>
        </pc:picChg>
        <pc:picChg chg="add del mod">
          <ac:chgData name="Abhirup Bag" userId="50c544b531b19592" providerId="LiveId" clId="{38C79C48-23F0-43ED-B39A-65C043D3A354}" dt="2025-02-22T13:14:38.911" v="2298" actId="478"/>
          <ac:picMkLst>
            <pc:docMk/>
            <pc:sldMk cId="3484635448" sldId="292"/>
            <ac:picMk id="11" creationId="{57BD060A-1B7B-0681-9789-61A0D3118DAF}"/>
          </ac:picMkLst>
        </pc:picChg>
        <pc:picChg chg="add del mod">
          <ac:chgData name="Abhirup Bag" userId="50c544b531b19592" providerId="LiveId" clId="{38C79C48-23F0-43ED-B39A-65C043D3A354}" dt="2025-02-22T13:15:48.599" v="2311" actId="478"/>
          <ac:picMkLst>
            <pc:docMk/>
            <pc:sldMk cId="3484635448" sldId="292"/>
            <ac:picMk id="12" creationId="{8AB5F5EA-B65E-B768-4EB5-38655792CFF8}"/>
          </ac:picMkLst>
        </pc:picChg>
        <pc:picChg chg="add del mod">
          <ac:chgData name="Abhirup Bag" userId="50c544b531b19592" providerId="LiveId" clId="{38C79C48-23F0-43ED-B39A-65C043D3A354}" dt="2025-02-22T13:14:49.670" v="2300" actId="478"/>
          <ac:picMkLst>
            <pc:docMk/>
            <pc:sldMk cId="3484635448" sldId="292"/>
            <ac:picMk id="13" creationId="{417F82C2-030A-0111-5CD2-43CA5A6EB19E}"/>
          </ac:picMkLst>
        </pc:picChg>
        <pc:picChg chg="add del mod">
          <ac:chgData name="Abhirup Bag" userId="50c544b531b19592" providerId="LiveId" clId="{38C79C48-23F0-43ED-B39A-65C043D3A354}" dt="2025-02-22T13:14:46.877" v="2299" actId="478"/>
          <ac:picMkLst>
            <pc:docMk/>
            <pc:sldMk cId="3484635448" sldId="292"/>
            <ac:picMk id="14" creationId="{46D01C94-C024-7854-C47B-67EB738A4238}"/>
          </ac:picMkLst>
        </pc:picChg>
        <pc:picChg chg="add del mod">
          <ac:chgData name="Abhirup Bag" userId="50c544b531b19592" providerId="LiveId" clId="{38C79C48-23F0-43ED-B39A-65C043D3A354}" dt="2025-02-22T13:14:46.877" v="2299" actId="478"/>
          <ac:picMkLst>
            <pc:docMk/>
            <pc:sldMk cId="3484635448" sldId="292"/>
            <ac:picMk id="15" creationId="{03F74608-38A4-C5B1-3D6B-2369A269E68F}"/>
          </ac:picMkLst>
        </pc:picChg>
        <pc:picChg chg="del">
          <ac:chgData name="Abhirup Bag" userId="50c544b531b19592" providerId="LiveId" clId="{38C79C48-23F0-43ED-B39A-65C043D3A354}" dt="2025-02-22T13:14:46.877" v="2299" actId="478"/>
          <ac:picMkLst>
            <pc:docMk/>
            <pc:sldMk cId="3484635448" sldId="292"/>
            <ac:picMk id="16" creationId="{6DC44E71-3376-675F-AF2B-EE26B657FE8D}"/>
          </ac:picMkLst>
        </pc:picChg>
        <pc:picChg chg="add mod">
          <ac:chgData name="Abhirup Bag" userId="50c544b531b19592" providerId="LiveId" clId="{38C79C48-23F0-43ED-B39A-65C043D3A354}" dt="2025-02-22T13:19:24.340" v="2373" actId="1076"/>
          <ac:picMkLst>
            <pc:docMk/>
            <pc:sldMk cId="3484635448" sldId="292"/>
            <ac:picMk id="17" creationId="{9C7AFC42-4053-7F71-8068-28910606A65B}"/>
          </ac:picMkLst>
        </pc:picChg>
      </pc:sldChg>
      <pc:sldChg chg="addSp delSp modSp new mod">
        <pc:chgData name="Abhirup Bag" userId="50c544b531b19592" providerId="LiveId" clId="{38C79C48-23F0-43ED-B39A-65C043D3A354}" dt="2025-02-22T13:23:03.245" v="2413" actId="113"/>
        <pc:sldMkLst>
          <pc:docMk/>
          <pc:sldMk cId="2344030967" sldId="293"/>
        </pc:sldMkLst>
        <pc:spChg chg="del">
          <ac:chgData name="Abhirup Bag" userId="50c544b531b19592" providerId="LiveId" clId="{38C79C48-23F0-43ED-B39A-65C043D3A354}" dt="2025-02-22T13:20:03.859" v="2375" actId="478"/>
          <ac:spMkLst>
            <pc:docMk/>
            <pc:sldMk cId="2344030967" sldId="293"/>
            <ac:spMk id="2" creationId="{4F8F1532-81E7-3FF0-70FB-061E6C8B4F71}"/>
          </ac:spMkLst>
        </pc:spChg>
        <pc:spChg chg="del">
          <ac:chgData name="Abhirup Bag" userId="50c544b531b19592" providerId="LiveId" clId="{38C79C48-23F0-43ED-B39A-65C043D3A354}" dt="2025-02-22T13:20:03.859" v="2375" actId="478"/>
          <ac:spMkLst>
            <pc:docMk/>
            <pc:sldMk cId="2344030967" sldId="293"/>
            <ac:spMk id="3" creationId="{DC45E9CC-ECDC-C78C-155D-947F7D0B4C60}"/>
          </ac:spMkLst>
        </pc:spChg>
        <pc:spChg chg="add mod">
          <ac:chgData name="Abhirup Bag" userId="50c544b531b19592" providerId="LiveId" clId="{38C79C48-23F0-43ED-B39A-65C043D3A354}" dt="2025-02-22T13:23:03.245" v="2413" actId="113"/>
          <ac:spMkLst>
            <pc:docMk/>
            <pc:sldMk cId="2344030967" sldId="293"/>
            <ac:spMk id="5" creationId="{5C10628D-C62B-0882-93E7-A5E9948DBC99}"/>
          </ac:spMkLst>
        </pc:spChg>
      </pc:sldChg>
      <pc:sldChg chg="new del">
        <pc:chgData name="Abhirup Bag" userId="50c544b531b19592" providerId="LiveId" clId="{38C79C48-23F0-43ED-B39A-65C043D3A354}" dt="2025-02-22T13:27:16.969" v="2453" actId="47"/>
        <pc:sldMkLst>
          <pc:docMk/>
          <pc:sldMk cId="4203654510" sldId="294"/>
        </pc:sldMkLst>
      </pc:sldChg>
      <pc:sldChg chg="addSp delSp modSp new mod">
        <pc:chgData name="Abhirup Bag" userId="50c544b531b19592" providerId="LiveId" clId="{38C79C48-23F0-43ED-B39A-65C043D3A354}" dt="2025-02-22T13:26:53.889" v="2452" actId="1076"/>
        <pc:sldMkLst>
          <pc:docMk/>
          <pc:sldMk cId="557566338" sldId="295"/>
        </pc:sldMkLst>
        <pc:spChg chg="del">
          <ac:chgData name="Abhirup Bag" userId="50c544b531b19592" providerId="LiveId" clId="{38C79C48-23F0-43ED-B39A-65C043D3A354}" dt="2025-02-22T13:23:56.910" v="2416" actId="478"/>
          <ac:spMkLst>
            <pc:docMk/>
            <pc:sldMk cId="557566338" sldId="295"/>
            <ac:spMk id="2" creationId="{B3843EE9-29D0-6F0B-4B6A-0877F016F75D}"/>
          </ac:spMkLst>
        </pc:spChg>
        <pc:spChg chg="del">
          <ac:chgData name="Abhirup Bag" userId="50c544b531b19592" providerId="LiveId" clId="{38C79C48-23F0-43ED-B39A-65C043D3A354}" dt="2025-02-22T13:23:56.910" v="2416" actId="478"/>
          <ac:spMkLst>
            <pc:docMk/>
            <pc:sldMk cId="557566338" sldId="295"/>
            <ac:spMk id="3" creationId="{E249A46B-4503-9FBB-5577-AE2F88A213A7}"/>
          </ac:spMkLst>
        </pc:spChg>
        <pc:spChg chg="add mod">
          <ac:chgData name="Abhirup Bag" userId="50c544b531b19592" providerId="LiveId" clId="{38C79C48-23F0-43ED-B39A-65C043D3A354}" dt="2025-02-22T13:26:53.889" v="2452" actId="1076"/>
          <ac:spMkLst>
            <pc:docMk/>
            <pc:sldMk cId="557566338" sldId="295"/>
            <ac:spMk id="5" creationId="{758AA53D-3520-580E-8F02-B88FA2B1E3CF}"/>
          </ac:spMkLst>
        </pc:spChg>
      </pc:sldChg>
      <pc:sldChg chg="modSp new mod">
        <pc:chgData name="Abhirup Bag" userId="50c544b531b19592" providerId="LiveId" clId="{38C79C48-23F0-43ED-B39A-65C043D3A354}" dt="2025-02-22T13:34:32.125" v="2501"/>
        <pc:sldMkLst>
          <pc:docMk/>
          <pc:sldMk cId="160863375" sldId="296"/>
        </pc:sldMkLst>
        <pc:spChg chg="mod">
          <ac:chgData name="Abhirup Bag" userId="50c544b531b19592" providerId="LiveId" clId="{38C79C48-23F0-43ED-B39A-65C043D3A354}" dt="2025-02-22T13:34:32.125" v="2501"/>
          <ac:spMkLst>
            <pc:docMk/>
            <pc:sldMk cId="160863375" sldId="296"/>
            <ac:spMk id="2" creationId="{D4FD9DEB-3CF4-1ED8-FF0F-3EB2F6C7A0B9}"/>
          </ac:spMkLst>
        </pc:spChg>
        <pc:spChg chg="mod">
          <ac:chgData name="Abhirup Bag" userId="50c544b531b19592" providerId="LiveId" clId="{38C79C48-23F0-43ED-B39A-65C043D3A354}" dt="2025-02-22T13:33:30.436" v="2495" actId="14100"/>
          <ac:spMkLst>
            <pc:docMk/>
            <pc:sldMk cId="160863375" sldId="296"/>
            <ac:spMk id="3" creationId="{C17863AB-A24B-2CCE-DD2B-DB40F622CDC9}"/>
          </ac:spMkLst>
        </pc:spChg>
      </pc:sldChg>
      <pc:sldChg chg="addSp delSp modSp new mod">
        <pc:chgData name="Abhirup Bag" userId="50c544b531b19592" providerId="LiveId" clId="{38C79C48-23F0-43ED-B39A-65C043D3A354}" dt="2025-02-22T13:46:05.484" v="2581" actId="1076"/>
        <pc:sldMkLst>
          <pc:docMk/>
          <pc:sldMk cId="3685907526" sldId="297"/>
        </pc:sldMkLst>
        <pc:spChg chg="del">
          <ac:chgData name="Abhirup Bag" userId="50c544b531b19592" providerId="LiveId" clId="{38C79C48-23F0-43ED-B39A-65C043D3A354}" dt="2025-02-22T13:34:49.719" v="2503" actId="478"/>
          <ac:spMkLst>
            <pc:docMk/>
            <pc:sldMk cId="3685907526" sldId="297"/>
            <ac:spMk id="2" creationId="{9155AA34-A789-FDFE-DC79-E5EA59AF1FC2}"/>
          </ac:spMkLst>
        </pc:spChg>
        <pc:spChg chg="del">
          <ac:chgData name="Abhirup Bag" userId="50c544b531b19592" providerId="LiveId" clId="{38C79C48-23F0-43ED-B39A-65C043D3A354}" dt="2025-02-22T13:34:49.719" v="2503" actId="478"/>
          <ac:spMkLst>
            <pc:docMk/>
            <pc:sldMk cId="3685907526" sldId="297"/>
            <ac:spMk id="3" creationId="{BDE61549-2CB2-77CA-E247-8518E4145858}"/>
          </ac:spMkLst>
        </pc:spChg>
        <pc:spChg chg="add mod">
          <ac:chgData name="Abhirup Bag" userId="50c544b531b19592" providerId="LiveId" clId="{38C79C48-23F0-43ED-B39A-65C043D3A354}" dt="2025-02-22T13:46:05.484" v="2581" actId="1076"/>
          <ac:spMkLst>
            <pc:docMk/>
            <pc:sldMk cId="3685907526" sldId="297"/>
            <ac:spMk id="5" creationId="{D83034B5-3C8F-C4A4-03DA-9E77A2F2E5A7}"/>
          </ac:spMkLst>
        </pc:spChg>
        <pc:picChg chg="add mod">
          <ac:chgData name="Abhirup Bag" userId="50c544b531b19592" providerId="LiveId" clId="{38C79C48-23F0-43ED-B39A-65C043D3A354}" dt="2025-02-22T13:46:05.484" v="2581" actId="1076"/>
          <ac:picMkLst>
            <pc:docMk/>
            <pc:sldMk cId="3685907526" sldId="297"/>
            <ac:picMk id="4" creationId="{3FCA9F0F-F1FA-9668-AD44-B82F38F105C5}"/>
          </ac:picMkLst>
        </pc:picChg>
        <pc:picChg chg="add del mod">
          <ac:chgData name="Abhirup Bag" userId="50c544b531b19592" providerId="LiveId" clId="{38C79C48-23F0-43ED-B39A-65C043D3A354}" dt="2025-02-22T13:35:17.785" v="2506" actId="478"/>
          <ac:picMkLst>
            <pc:docMk/>
            <pc:sldMk cId="3685907526" sldId="297"/>
            <ac:picMk id="6" creationId="{57853F08-6F24-217C-209B-E8063C904312}"/>
          </ac:picMkLst>
        </pc:picChg>
        <pc:picChg chg="add mod">
          <ac:chgData name="Abhirup Bag" userId="50c544b531b19592" providerId="LiveId" clId="{38C79C48-23F0-43ED-B39A-65C043D3A354}" dt="2025-02-22T13:46:05.484" v="2581" actId="1076"/>
          <ac:picMkLst>
            <pc:docMk/>
            <pc:sldMk cId="3685907526" sldId="297"/>
            <ac:picMk id="7" creationId="{5165DE99-1CD5-D100-BB13-86BE0B5E08D1}"/>
          </ac:picMkLst>
        </pc:picChg>
      </pc:sldChg>
      <pc:sldChg chg="addSp modSp new mod">
        <pc:chgData name="Abhirup Bag" userId="50c544b531b19592" providerId="LiveId" clId="{38C79C48-23F0-43ED-B39A-65C043D3A354}" dt="2025-02-22T13:45:21.057" v="2578" actId="120"/>
        <pc:sldMkLst>
          <pc:docMk/>
          <pc:sldMk cId="4208398356" sldId="298"/>
        </pc:sldMkLst>
        <pc:spChg chg="mod">
          <ac:chgData name="Abhirup Bag" userId="50c544b531b19592" providerId="LiveId" clId="{38C79C48-23F0-43ED-B39A-65C043D3A354}" dt="2025-02-22T13:45:13.243" v="2576" actId="1076"/>
          <ac:spMkLst>
            <pc:docMk/>
            <pc:sldMk cId="4208398356" sldId="298"/>
            <ac:spMk id="2" creationId="{5B7E1668-AB9B-1860-9D81-0A3B1414C90A}"/>
          </ac:spMkLst>
        </pc:spChg>
        <pc:spChg chg="add mod">
          <ac:chgData name="Abhirup Bag" userId="50c544b531b19592" providerId="LiveId" clId="{38C79C48-23F0-43ED-B39A-65C043D3A354}" dt="2025-02-22T13:45:21.057" v="2578" actId="120"/>
          <ac:spMkLst>
            <pc:docMk/>
            <pc:sldMk cId="4208398356" sldId="298"/>
            <ac:spMk id="3" creationId="{4C5F2231-E4B2-CB25-B049-D2D98EDC9FC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E173DA-5BCB-4E1C-9FA5-EA9F8A227B1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IN"/>
        </a:p>
      </dgm:t>
    </dgm:pt>
    <dgm:pt modelId="{42F83936-35AC-474C-874F-3BB522786FDB}">
      <dgm:prSet phldrT="[Text]"/>
      <dgm:spPr>
        <a:solidFill>
          <a:srgbClr val="92D050"/>
        </a:solidFill>
      </dgm:spPr>
      <dgm:t>
        <a:bodyPr/>
        <a:lstStyle/>
        <a:p>
          <a:r>
            <a:rPr lang="en-US" dirty="0"/>
            <a:t>1</a:t>
          </a:r>
          <a:endParaRPr lang="en-IN" dirty="0"/>
        </a:p>
      </dgm:t>
    </dgm:pt>
    <dgm:pt modelId="{12C613BC-2187-4ADC-BDCA-995344E34BC0}" type="parTrans" cxnId="{8F2162B2-B4DF-4B04-BAF3-22D7C4B6CFD3}">
      <dgm:prSet/>
      <dgm:spPr/>
      <dgm:t>
        <a:bodyPr/>
        <a:lstStyle/>
        <a:p>
          <a:endParaRPr lang="en-IN"/>
        </a:p>
      </dgm:t>
    </dgm:pt>
    <dgm:pt modelId="{5468C2E1-DEE0-412C-A329-F12E551DB1F3}" type="sibTrans" cxnId="{8F2162B2-B4DF-4B04-BAF3-22D7C4B6CFD3}">
      <dgm:prSet/>
      <dgm:spPr/>
      <dgm:t>
        <a:bodyPr/>
        <a:lstStyle/>
        <a:p>
          <a:endParaRPr lang="en-IN"/>
        </a:p>
      </dgm:t>
    </dgm:pt>
    <dgm:pt modelId="{B80B46B7-3966-43D6-AE41-D3F44EC89795}">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Logical Link Control Layer</a:t>
          </a:r>
          <a:endParaRPr lang="en-IN" sz="2400" dirty="0">
            <a:latin typeface="Arial Rounded MT Bold" panose="020F0704030504030204" pitchFamily="34" charset="0"/>
          </a:endParaRPr>
        </a:p>
      </dgm:t>
    </dgm:pt>
    <dgm:pt modelId="{55DCCCCD-D08F-42F1-B233-6DFDE1B5EDB5}" type="parTrans" cxnId="{E6A8A4A6-41D8-4349-BBE9-9918341651C9}">
      <dgm:prSet/>
      <dgm:spPr/>
      <dgm:t>
        <a:bodyPr/>
        <a:lstStyle/>
        <a:p>
          <a:endParaRPr lang="en-IN"/>
        </a:p>
      </dgm:t>
    </dgm:pt>
    <dgm:pt modelId="{1D808DCB-8C86-4719-B39F-63B21759AEA5}" type="sibTrans" cxnId="{E6A8A4A6-41D8-4349-BBE9-9918341651C9}">
      <dgm:prSet/>
      <dgm:spPr/>
      <dgm:t>
        <a:bodyPr/>
        <a:lstStyle/>
        <a:p>
          <a:endParaRPr lang="en-IN"/>
        </a:p>
      </dgm:t>
    </dgm:pt>
    <dgm:pt modelId="{F5CE6747-27EB-407E-ADFE-E6C102EA40BE}">
      <dgm:prSet phldrT="[Text]"/>
      <dgm:spPr/>
      <dgm:t>
        <a:bodyPr anchor="t"/>
        <a:lstStyle/>
        <a:p>
          <a:pPr algn="just">
            <a:buFont typeface="Arial" panose="020B0604020202020204" pitchFamily="34" charset="0"/>
            <a:buChar char="•"/>
          </a:pPr>
          <a:r>
            <a:rPr lang="en-US" b="0" i="0" dirty="0">
              <a:latin typeface="Arial Rounded MT Bold" panose="020F0704030504030204" pitchFamily="34" charset="0"/>
            </a:rPr>
            <a:t>It is responsible for transferring the packets to the Network layer of the receiver that is receiving.</a:t>
          </a:r>
        </a:p>
        <a:p>
          <a:pPr algn="just">
            <a:buFont typeface="Arial" panose="020B0604020202020204" pitchFamily="34" charset="0"/>
            <a:buChar char="•"/>
          </a:pPr>
          <a:endParaRPr lang="en-US" b="0" i="0" dirty="0">
            <a:latin typeface="Arial Rounded MT Bold" panose="020F0704030504030204" pitchFamily="34" charset="0"/>
          </a:endParaRPr>
        </a:p>
        <a:p>
          <a:pPr algn="just">
            <a:buFont typeface="Arial" panose="020B0604020202020204" pitchFamily="34" charset="0"/>
            <a:buChar char="•"/>
          </a:pPr>
          <a:r>
            <a:rPr lang="en-US" b="0" i="0" dirty="0">
              <a:latin typeface="Arial Rounded MT Bold" panose="020F0704030504030204" pitchFamily="34" charset="0"/>
            </a:rPr>
            <a:t>It identifies the address of the network layer protocol from the header.</a:t>
          </a:r>
        </a:p>
        <a:p>
          <a:pPr algn="just">
            <a:buFont typeface="Arial" panose="020B0604020202020204" pitchFamily="34" charset="0"/>
            <a:buChar char="•"/>
          </a:pPr>
          <a:endParaRPr lang="en-US" b="0" i="0" dirty="0">
            <a:latin typeface="Arial Rounded MT Bold" panose="020F0704030504030204" pitchFamily="34" charset="0"/>
          </a:endParaRPr>
        </a:p>
        <a:p>
          <a:pPr algn="just">
            <a:buFont typeface="Arial" panose="020B0604020202020204" pitchFamily="34" charset="0"/>
            <a:buChar char="•"/>
          </a:pPr>
          <a:r>
            <a:rPr lang="en-US" b="0" i="0" dirty="0">
              <a:latin typeface="Arial Rounded MT Bold" panose="020F0704030504030204" pitchFamily="34" charset="0"/>
            </a:rPr>
            <a:t>It also provides flow control.</a:t>
          </a:r>
          <a:endParaRPr lang="en-IN" dirty="0">
            <a:latin typeface="Arial Rounded MT Bold" panose="020F0704030504030204" pitchFamily="34" charset="0"/>
          </a:endParaRPr>
        </a:p>
      </dgm:t>
    </dgm:pt>
    <dgm:pt modelId="{A1685FEE-6F36-40ED-8B52-5AA470520829}" type="parTrans" cxnId="{EFD4B991-F1DD-425F-8716-C3EBC6C71381}">
      <dgm:prSet/>
      <dgm:spPr/>
      <dgm:t>
        <a:bodyPr/>
        <a:lstStyle/>
        <a:p>
          <a:endParaRPr lang="en-IN"/>
        </a:p>
      </dgm:t>
    </dgm:pt>
    <dgm:pt modelId="{EDB157DF-95F3-4FC2-8F45-E2569598C006}" type="sibTrans" cxnId="{EFD4B991-F1DD-425F-8716-C3EBC6C71381}">
      <dgm:prSet/>
      <dgm:spPr/>
      <dgm:t>
        <a:bodyPr/>
        <a:lstStyle/>
        <a:p>
          <a:endParaRPr lang="en-IN"/>
        </a:p>
      </dgm:t>
    </dgm:pt>
    <dgm:pt modelId="{1384BB45-C8E4-4F26-8AA2-ACCE720FE248}">
      <dgm:prSet phldrT="[Text]"/>
      <dgm:spPr>
        <a:solidFill>
          <a:srgbClr val="92D050"/>
        </a:solidFill>
      </dgm:spPr>
      <dgm:t>
        <a:bodyPr/>
        <a:lstStyle/>
        <a:p>
          <a:r>
            <a:rPr lang="en-US" dirty="0"/>
            <a:t>2</a:t>
          </a:r>
          <a:endParaRPr lang="en-IN" dirty="0"/>
        </a:p>
      </dgm:t>
    </dgm:pt>
    <dgm:pt modelId="{27993D38-FAC6-4849-8D95-82D81539AD65}" type="parTrans" cxnId="{D7D9F81E-4367-406E-84D1-ACCBD5BEBB39}">
      <dgm:prSet/>
      <dgm:spPr/>
      <dgm:t>
        <a:bodyPr/>
        <a:lstStyle/>
        <a:p>
          <a:endParaRPr lang="en-IN"/>
        </a:p>
      </dgm:t>
    </dgm:pt>
    <dgm:pt modelId="{A0861D1A-8E13-49AB-A6D9-CF1C044DD3D8}" type="sibTrans" cxnId="{D7D9F81E-4367-406E-84D1-ACCBD5BEBB39}">
      <dgm:prSet/>
      <dgm:spPr/>
      <dgm:t>
        <a:bodyPr/>
        <a:lstStyle/>
        <a:p>
          <a:endParaRPr lang="en-IN"/>
        </a:p>
      </dgm:t>
    </dgm:pt>
    <dgm:pt modelId="{E2050244-6AE9-4338-9FC2-D311D126D0FF}">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Media Access Control Layer</a:t>
          </a:r>
          <a:endParaRPr lang="en-IN" sz="2400" dirty="0">
            <a:latin typeface="Arial Rounded MT Bold" panose="020F0704030504030204" pitchFamily="34" charset="0"/>
          </a:endParaRPr>
        </a:p>
      </dgm:t>
    </dgm:pt>
    <dgm:pt modelId="{95322495-0FA6-4FC4-BAC1-4D940BCA38AD}" type="parTrans" cxnId="{CD06DE1D-ACFF-45BB-9F90-99A3217BBC70}">
      <dgm:prSet/>
      <dgm:spPr/>
      <dgm:t>
        <a:bodyPr/>
        <a:lstStyle/>
        <a:p>
          <a:endParaRPr lang="en-IN"/>
        </a:p>
      </dgm:t>
    </dgm:pt>
    <dgm:pt modelId="{F678B0AA-8A0D-4280-BBA3-EC3A71CE8A0C}" type="sibTrans" cxnId="{CD06DE1D-ACFF-45BB-9F90-99A3217BBC70}">
      <dgm:prSet/>
      <dgm:spPr/>
      <dgm:t>
        <a:bodyPr/>
        <a:lstStyle/>
        <a:p>
          <a:endParaRPr lang="en-IN"/>
        </a:p>
      </dgm:t>
    </dgm:pt>
    <dgm:pt modelId="{00CDAF22-5FFF-4404-9F81-6981EADB9A1C}">
      <dgm:prSet phldrT="[Text]"/>
      <dgm:spPr>
        <a:solidFill>
          <a:schemeClr val="bg2">
            <a:lumMod val="10000"/>
            <a:lumOff val="90000"/>
            <a:alpha val="90000"/>
          </a:schemeClr>
        </a:solidFill>
      </dgm:spPr>
      <dgm:t>
        <a:bodyPr anchor="t"/>
        <a:lstStyle/>
        <a:p>
          <a:pPr algn="just">
            <a:buFont typeface="Arial" panose="020B0604020202020204" pitchFamily="34" charset="0"/>
            <a:buChar char="•"/>
          </a:pPr>
          <a:r>
            <a:rPr lang="en-US" b="0" i="0" dirty="0">
              <a:latin typeface="Arial Rounded MT Bold" panose="020F0704030504030204" pitchFamily="34" charset="0"/>
            </a:rPr>
            <a:t>A Media access control layer is a link between the Logical Link Control layer and the network's physical layer.</a:t>
          </a:r>
        </a:p>
        <a:p>
          <a:pPr algn="just">
            <a:buFont typeface="Arial" panose="020B0604020202020204" pitchFamily="34" charset="0"/>
            <a:buChar char="•"/>
          </a:pPr>
          <a:endParaRPr lang="en-US" b="0" i="0" dirty="0">
            <a:latin typeface="Arial Rounded MT Bold" panose="020F0704030504030204" pitchFamily="34" charset="0"/>
          </a:endParaRPr>
        </a:p>
        <a:p>
          <a:pPr algn="just">
            <a:buFont typeface="Arial" panose="020B0604020202020204" pitchFamily="34" charset="0"/>
            <a:buChar char="•"/>
          </a:pPr>
          <a:endParaRPr lang="en-US" b="0" i="0" dirty="0">
            <a:latin typeface="Arial Rounded MT Bold" panose="020F0704030504030204" pitchFamily="34" charset="0"/>
          </a:endParaRPr>
        </a:p>
        <a:p>
          <a:pPr algn="just">
            <a:buFont typeface="Arial" panose="020B0604020202020204" pitchFamily="34" charset="0"/>
            <a:buChar char="•"/>
          </a:pPr>
          <a:endParaRPr lang="en-US" b="0" i="0" dirty="0">
            <a:latin typeface="Arial Rounded MT Bold" panose="020F0704030504030204" pitchFamily="34" charset="0"/>
          </a:endParaRPr>
        </a:p>
        <a:p>
          <a:pPr algn="just">
            <a:buFont typeface="Arial" panose="020B0604020202020204" pitchFamily="34" charset="0"/>
            <a:buChar char="•"/>
          </a:pPr>
          <a:r>
            <a:rPr lang="en-US" b="0" i="0" dirty="0">
              <a:latin typeface="Arial Rounded MT Bold" panose="020F0704030504030204" pitchFamily="34" charset="0"/>
            </a:rPr>
            <a:t>It is used for transferring the packets over the network.</a:t>
          </a:r>
          <a:endParaRPr lang="en-IN" dirty="0">
            <a:latin typeface="Arial Rounded MT Bold" panose="020F0704030504030204" pitchFamily="34" charset="0"/>
          </a:endParaRPr>
        </a:p>
      </dgm:t>
    </dgm:pt>
    <dgm:pt modelId="{9CE12A8A-DD0D-43FD-B35C-5F0652DF87E0}" type="parTrans" cxnId="{F88887E0-C8A2-4765-8CFA-8A4CFCB603CD}">
      <dgm:prSet/>
      <dgm:spPr/>
      <dgm:t>
        <a:bodyPr/>
        <a:lstStyle/>
        <a:p>
          <a:endParaRPr lang="en-IN"/>
        </a:p>
      </dgm:t>
    </dgm:pt>
    <dgm:pt modelId="{6BD5555F-CA3F-45FD-AF56-0F47FC6BFE88}" type="sibTrans" cxnId="{F88887E0-C8A2-4765-8CFA-8A4CFCB603CD}">
      <dgm:prSet/>
      <dgm:spPr/>
      <dgm:t>
        <a:bodyPr/>
        <a:lstStyle/>
        <a:p>
          <a:endParaRPr lang="en-IN"/>
        </a:p>
      </dgm:t>
    </dgm:pt>
    <dgm:pt modelId="{C6BA6A3C-DE43-4B1F-958E-2549CFE337F3}" type="pres">
      <dgm:prSet presAssocID="{A2E173DA-5BCB-4E1C-9FA5-EA9F8A227B11}" presName="list" presStyleCnt="0">
        <dgm:presLayoutVars>
          <dgm:dir/>
          <dgm:animLvl val="lvl"/>
        </dgm:presLayoutVars>
      </dgm:prSet>
      <dgm:spPr/>
    </dgm:pt>
    <dgm:pt modelId="{B5222FFA-53C6-4403-8264-0C033D37ED07}" type="pres">
      <dgm:prSet presAssocID="{42F83936-35AC-474C-874F-3BB522786FDB}" presName="posSpace" presStyleCnt="0"/>
      <dgm:spPr/>
    </dgm:pt>
    <dgm:pt modelId="{301DBF8B-6BA6-4317-89A6-08BD70A0A9B3}" type="pres">
      <dgm:prSet presAssocID="{42F83936-35AC-474C-874F-3BB522786FDB}" presName="vertFlow" presStyleCnt="0"/>
      <dgm:spPr/>
    </dgm:pt>
    <dgm:pt modelId="{953CCFE0-DFD6-48C7-8359-EE86AE81D4B0}" type="pres">
      <dgm:prSet presAssocID="{42F83936-35AC-474C-874F-3BB522786FDB}" presName="topSpace" presStyleCnt="0"/>
      <dgm:spPr/>
    </dgm:pt>
    <dgm:pt modelId="{D9D20F38-1ECE-401D-B3E7-E350F721427E}" type="pres">
      <dgm:prSet presAssocID="{42F83936-35AC-474C-874F-3BB522786FDB}" presName="firstComp" presStyleCnt="0"/>
      <dgm:spPr/>
    </dgm:pt>
    <dgm:pt modelId="{77851F5D-7710-49AD-8A42-9B453184D0BC}" type="pres">
      <dgm:prSet presAssocID="{42F83936-35AC-474C-874F-3BB522786FDB}" presName="firstChild" presStyleLbl="bgAccFollowNode1" presStyleIdx="0" presStyleCnt="4" custScaleX="137802" custScaleY="51488" custLinFactNeighborX="-35378"/>
      <dgm:spPr/>
    </dgm:pt>
    <dgm:pt modelId="{F2C7B457-36BE-4129-A2B2-F89D9BF7AED4}" type="pres">
      <dgm:prSet presAssocID="{42F83936-35AC-474C-874F-3BB522786FDB}" presName="firstChildTx" presStyleLbl="bgAccFollowNode1" presStyleIdx="0" presStyleCnt="4">
        <dgm:presLayoutVars>
          <dgm:bulletEnabled val="1"/>
        </dgm:presLayoutVars>
      </dgm:prSet>
      <dgm:spPr/>
    </dgm:pt>
    <dgm:pt modelId="{4EA53124-620C-4FE6-BB81-2F6E4A9F54AC}" type="pres">
      <dgm:prSet presAssocID="{F5CE6747-27EB-407E-ADFE-E6C102EA40BE}" presName="comp" presStyleCnt="0"/>
      <dgm:spPr/>
    </dgm:pt>
    <dgm:pt modelId="{546389E8-3503-4A8F-99E9-B43D7DF1215A}" type="pres">
      <dgm:prSet presAssocID="{F5CE6747-27EB-407E-ADFE-E6C102EA40BE}" presName="child" presStyleLbl="bgAccFollowNode1" presStyleIdx="1" presStyleCnt="4" custScaleY="156345" custLinFactNeighborX="-1917" custLinFactNeighborY="163"/>
      <dgm:spPr/>
    </dgm:pt>
    <dgm:pt modelId="{99A82EA1-AF38-43FF-AC36-D9FF36A7B246}" type="pres">
      <dgm:prSet presAssocID="{F5CE6747-27EB-407E-ADFE-E6C102EA40BE}" presName="childTx" presStyleLbl="bgAccFollowNode1" presStyleIdx="1" presStyleCnt="4">
        <dgm:presLayoutVars>
          <dgm:bulletEnabled val="1"/>
        </dgm:presLayoutVars>
      </dgm:prSet>
      <dgm:spPr/>
    </dgm:pt>
    <dgm:pt modelId="{7A908136-4EAE-4C12-AF5D-A7F04A4D8345}" type="pres">
      <dgm:prSet presAssocID="{42F83936-35AC-474C-874F-3BB522786FDB}" presName="negSpace" presStyleCnt="0"/>
      <dgm:spPr/>
    </dgm:pt>
    <dgm:pt modelId="{2DC117A1-7A75-4C3C-B773-6B2EAF2822F8}" type="pres">
      <dgm:prSet presAssocID="{42F83936-35AC-474C-874F-3BB522786FDB}" presName="circle" presStyleLbl="node1" presStyleIdx="0" presStyleCnt="2" custScaleX="40258" custScaleY="39661" custLinFactNeighborX="-36773" custLinFactNeighborY="46825"/>
      <dgm:spPr/>
    </dgm:pt>
    <dgm:pt modelId="{39E34971-72D3-467D-BB0B-46AD6EE3C5E4}" type="pres">
      <dgm:prSet presAssocID="{5468C2E1-DEE0-412C-A329-F12E551DB1F3}" presName="transSpace" presStyleCnt="0"/>
      <dgm:spPr/>
    </dgm:pt>
    <dgm:pt modelId="{4A651851-081A-4E26-A933-A23460409604}" type="pres">
      <dgm:prSet presAssocID="{1384BB45-C8E4-4F26-8AA2-ACCE720FE248}" presName="posSpace" presStyleCnt="0"/>
      <dgm:spPr/>
    </dgm:pt>
    <dgm:pt modelId="{866D76D2-30E6-4C3D-91EB-94A5D1837F5E}" type="pres">
      <dgm:prSet presAssocID="{1384BB45-C8E4-4F26-8AA2-ACCE720FE248}" presName="vertFlow" presStyleCnt="0"/>
      <dgm:spPr/>
    </dgm:pt>
    <dgm:pt modelId="{AB4A42AE-5056-4D76-9B25-076CFDC064C7}" type="pres">
      <dgm:prSet presAssocID="{1384BB45-C8E4-4F26-8AA2-ACCE720FE248}" presName="topSpace" presStyleCnt="0"/>
      <dgm:spPr/>
    </dgm:pt>
    <dgm:pt modelId="{6CB49B6F-5328-4B78-9BCC-4C55265E841C}" type="pres">
      <dgm:prSet presAssocID="{1384BB45-C8E4-4F26-8AA2-ACCE720FE248}" presName="firstComp" presStyleCnt="0"/>
      <dgm:spPr/>
    </dgm:pt>
    <dgm:pt modelId="{18B70C20-F5F5-4E26-9AFC-9F57102B3233}" type="pres">
      <dgm:prSet presAssocID="{1384BB45-C8E4-4F26-8AA2-ACCE720FE248}" presName="firstChild" presStyleLbl="bgAccFollowNode1" presStyleIdx="2" presStyleCnt="4" custScaleX="137116" custScaleY="50022"/>
      <dgm:spPr/>
    </dgm:pt>
    <dgm:pt modelId="{88188C9F-142E-4DD6-B109-676160C87854}" type="pres">
      <dgm:prSet presAssocID="{1384BB45-C8E4-4F26-8AA2-ACCE720FE248}" presName="firstChildTx" presStyleLbl="bgAccFollowNode1" presStyleIdx="2" presStyleCnt="4">
        <dgm:presLayoutVars>
          <dgm:bulletEnabled val="1"/>
        </dgm:presLayoutVars>
      </dgm:prSet>
      <dgm:spPr/>
    </dgm:pt>
    <dgm:pt modelId="{CC11680E-7F6F-4E64-901F-132EB09E2CD6}" type="pres">
      <dgm:prSet presAssocID="{00CDAF22-5FFF-4404-9F81-6981EADB9A1C}" presName="comp" presStyleCnt="0"/>
      <dgm:spPr/>
    </dgm:pt>
    <dgm:pt modelId="{A1D8D938-95BC-4486-AA64-34F5DD2EF862}" type="pres">
      <dgm:prSet presAssocID="{00CDAF22-5FFF-4404-9F81-6981EADB9A1C}" presName="child" presStyleLbl="bgAccFollowNode1" presStyleIdx="3" presStyleCnt="4" custScaleY="163923"/>
      <dgm:spPr/>
    </dgm:pt>
    <dgm:pt modelId="{A5DDEDD5-78BB-4092-96B1-38FC1304814A}" type="pres">
      <dgm:prSet presAssocID="{00CDAF22-5FFF-4404-9F81-6981EADB9A1C}" presName="childTx" presStyleLbl="bgAccFollowNode1" presStyleIdx="3" presStyleCnt="4">
        <dgm:presLayoutVars>
          <dgm:bulletEnabled val="1"/>
        </dgm:presLayoutVars>
      </dgm:prSet>
      <dgm:spPr/>
    </dgm:pt>
    <dgm:pt modelId="{D03B050C-AE1C-4D00-B1A4-575953D77966}" type="pres">
      <dgm:prSet presAssocID="{1384BB45-C8E4-4F26-8AA2-ACCE720FE248}" presName="negSpace" presStyleCnt="0"/>
      <dgm:spPr/>
    </dgm:pt>
    <dgm:pt modelId="{AC91F9EA-0923-4D96-8FA2-A01482CD1A99}" type="pres">
      <dgm:prSet presAssocID="{1384BB45-C8E4-4F26-8AA2-ACCE720FE248}" presName="circle" presStyleLbl="node1" presStyleIdx="1" presStyleCnt="2" custScaleX="37554" custScaleY="35599" custLinFactNeighborX="-21347" custLinFactNeighborY="47848"/>
      <dgm:spPr/>
    </dgm:pt>
  </dgm:ptLst>
  <dgm:cxnLst>
    <dgm:cxn modelId="{B2B62507-7FB2-4C3A-959A-9846E87E51B3}" type="presOf" srcId="{A2E173DA-5BCB-4E1C-9FA5-EA9F8A227B11}" destId="{C6BA6A3C-DE43-4B1F-958E-2549CFE337F3}" srcOrd="0" destOrd="0" presId="urn:microsoft.com/office/officeart/2005/8/layout/hList9"/>
    <dgm:cxn modelId="{CD06DE1D-ACFF-45BB-9F90-99A3217BBC70}" srcId="{1384BB45-C8E4-4F26-8AA2-ACCE720FE248}" destId="{E2050244-6AE9-4338-9FC2-D311D126D0FF}" srcOrd="0" destOrd="0" parTransId="{95322495-0FA6-4FC4-BAC1-4D940BCA38AD}" sibTransId="{F678B0AA-8A0D-4280-BBA3-EC3A71CE8A0C}"/>
    <dgm:cxn modelId="{D7D9F81E-4367-406E-84D1-ACCBD5BEBB39}" srcId="{A2E173DA-5BCB-4E1C-9FA5-EA9F8A227B11}" destId="{1384BB45-C8E4-4F26-8AA2-ACCE720FE248}" srcOrd="1" destOrd="0" parTransId="{27993D38-FAC6-4849-8D95-82D81539AD65}" sibTransId="{A0861D1A-8E13-49AB-A6D9-CF1C044DD3D8}"/>
    <dgm:cxn modelId="{195D424F-702D-47D6-9B43-EA31FE80C6D7}" type="presOf" srcId="{E2050244-6AE9-4338-9FC2-D311D126D0FF}" destId="{18B70C20-F5F5-4E26-9AFC-9F57102B3233}" srcOrd="0" destOrd="0" presId="urn:microsoft.com/office/officeart/2005/8/layout/hList9"/>
    <dgm:cxn modelId="{EFD63653-5AA0-436E-8155-56F89212DEBC}" type="presOf" srcId="{1384BB45-C8E4-4F26-8AA2-ACCE720FE248}" destId="{AC91F9EA-0923-4D96-8FA2-A01482CD1A99}" srcOrd="0" destOrd="0" presId="urn:microsoft.com/office/officeart/2005/8/layout/hList9"/>
    <dgm:cxn modelId="{6148C779-EC9C-4BD0-81B4-30513F631B56}" type="presOf" srcId="{E2050244-6AE9-4338-9FC2-D311D126D0FF}" destId="{88188C9F-142E-4DD6-B109-676160C87854}" srcOrd="1" destOrd="0" presId="urn:microsoft.com/office/officeart/2005/8/layout/hList9"/>
    <dgm:cxn modelId="{8565AB8B-F5F5-4770-BBC7-7894845A4FC5}" type="presOf" srcId="{42F83936-35AC-474C-874F-3BB522786FDB}" destId="{2DC117A1-7A75-4C3C-B773-6B2EAF2822F8}" srcOrd="0" destOrd="0" presId="urn:microsoft.com/office/officeart/2005/8/layout/hList9"/>
    <dgm:cxn modelId="{B9BE6E8E-395F-490E-8FF1-7AE27CA44C24}" type="presOf" srcId="{B80B46B7-3966-43D6-AE41-D3F44EC89795}" destId="{F2C7B457-36BE-4129-A2B2-F89D9BF7AED4}" srcOrd="1" destOrd="0" presId="urn:microsoft.com/office/officeart/2005/8/layout/hList9"/>
    <dgm:cxn modelId="{16198390-8E85-457F-B604-9C1E41000F6D}" type="presOf" srcId="{F5CE6747-27EB-407E-ADFE-E6C102EA40BE}" destId="{99A82EA1-AF38-43FF-AC36-D9FF36A7B246}" srcOrd="1" destOrd="0" presId="urn:microsoft.com/office/officeart/2005/8/layout/hList9"/>
    <dgm:cxn modelId="{EFD4B991-F1DD-425F-8716-C3EBC6C71381}" srcId="{42F83936-35AC-474C-874F-3BB522786FDB}" destId="{F5CE6747-27EB-407E-ADFE-E6C102EA40BE}" srcOrd="1" destOrd="0" parTransId="{A1685FEE-6F36-40ED-8B52-5AA470520829}" sibTransId="{EDB157DF-95F3-4FC2-8F45-E2569598C006}"/>
    <dgm:cxn modelId="{BC14B997-F1E1-46ED-A527-6C1828628A56}" type="presOf" srcId="{F5CE6747-27EB-407E-ADFE-E6C102EA40BE}" destId="{546389E8-3503-4A8F-99E9-B43D7DF1215A}" srcOrd="0" destOrd="0" presId="urn:microsoft.com/office/officeart/2005/8/layout/hList9"/>
    <dgm:cxn modelId="{E6A8A4A6-41D8-4349-BBE9-9918341651C9}" srcId="{42F83936-35AC-474C-874F-3BB522786FDB}" destId="{B80B46B7-3966-43D6-AE41-D3F44EC89795}" srcOrd="0" destOrd="0" parTransId="{55DCCCCD-D08F-42F1-B233-6DFDE1B5EDB5}" sibTransId="{1D808DCB-8C86-4719-B39F-63B21759AEA5}"/>
    <dgm:cxn modelId="{8F2162B2-B4DF-4B04-BAF3-22D7C4B6CFD3}" srcId="{A2E173DA-5BCB-4E1C-9FA5-EA9F8A227B11}" destId="{42F83936-35AC-474C-874F-3BB522786FDB}" srcOrd="0" destOrd="0" parTransId="{12C613BC-2187-4ADC-BDCA-995344E34BC0}" sibTransId="{5468C2E1-DEE0-412C-A329-F12E551DB1F3}"/>
    <dgm:cxn modelId="{C42FF6B6-E7F3-4B92-A7D2-252697A45F66}" type="presOf" srcId="{00CDAF22-5FFF-4404-9F81-6981EADB9A1C}" destId="{A5DDEDD5-78BB-4092-96B1-38FC1304814A}" srcOrd="1" destOrd="0" presId="urn:microsoft.com/office/officeart/2005/8/layout/hList9"/>
    <dgm:cxn modelId="{F8FFA0CA-68F5-4932-8E2B-21012E43327B}" type="presOf" srcId="{00CDAF22-5FFF-4404-9F81-6981EADB9A1C}" destId="{A1D8D938-95BC-4486-AA64-34F5DD2EF862}" srcOrd="0" destOrd="0" presId="urn:microsoft.com/office/officeart/2005/8/layout/hList9"/>
    <dgm:cxn modelId="{050ED8DF-63D8-4797-95D4-04A0AC4DB9A6}" type="presOf" srcId="{B80B46B7-3966-43D6-AE41-D3F44EC89795}" destId="{77851F5D-7710-49AD-8A42-9B453184D0BC}" srcOrd="0" destOrd="0" presId="urn:microsoft.com/office/officeart/2005/8/layout/hList9"/>
    <dgm:cxn modelId="{F88887E0-C8A2-4765-8CFA-8A4CFCB603CD}" srcId="{1384BB45-C8E4-4F26-8AA2-ACCE720FE248}" destId="{00CDAF22-5FFF-4404-9F81-6981EADB9A1C}" srcOrd="1" destOrd="0" parTransId="{9CE12A8A-DD0D-43FD-B35C-5F0652DF87E0}" sibTransId="{6BD5555F-CA3F-45FD-AF56-0F47FC6BFE88}"/>
    <dgm:cxn modelId="{FEC48223-ADC3-430A-84B2-0225BBEB99B1}" type="presParOf" srcId="{C6BA6A3C-DE43-4B1F-958E-2549CFE337F3}" destId="{B5222FFA-53C6-4403-8264-0C033D37ED07}" srcOrd="0" destOrd="0" presId="urn:microsoft.com/office/officeart/2005/8/layout/hList9"/>
    <dgm:cxn modelId="{3E4AC1CD-5C3A-4845-A692-4306A4874DBB}" type="presParOf" srcId="{C6BA6A3C-DE43-4B1F-958E-2549CFE337F3}" destId="{301DBF8B-6BA6-4317-89A6-08BD70A0A9B3}" srcOrd="1" destOrd="0" presId="urn:microsoft.com/office/officeart/2005/8/layout/hList9"/>
    <dgm:cxn modelId="{54D4EED6-9DC6-4B58-A5A0-F50FC377E70E}" type="presParOf" srcId="{301DBF8B-6BA6-4317-89A6-08BD70A0A9B3}" destId="{953CCFE0-DFD6-48C7-8359-EE86AE81D4B0}" srcOrd="0" destOrd="0" presId="urn:microsoft.com/office/officeart/2005/8/layout/hList9"/>
    <dgm:cxn modelId="{9252A0F0-3229-4C2B-8088-CC6DFFBC416F}" type="presParOf" srcId="{301DBF8B-6BA6-4317-89A6-08BD70A0A9B3}" destId="{D9D20F38-1ECE-401D-B3E7-E350F721427E}" srcOrd="1" destOrd="0" presId="urn:microsoft.com/office/officeart/2005/8/layout/hList9"/>
    <dgm:cxn modelId="{6A3927BC-EDD0-417C-94EA-D866F2D6A526}" type="presParOf" srcId="{D9D20F38-1ECE-401D-B3E7-E350F721427E}" destId="{77851F5D-7710-49AD-8A42-9B453184D0BC}" srcOrd="0" destOrd="0" presId="urn:microsoft.com/office/officeart/2005/8/layout/hList9"/>
    <dgm:cxn modelId="{B53289EE-4437-4865-A2F8-E5999760B987}" type="presParOf" srcId="{D9D20F38-1ECE-401D-B3E7-E350F721427E}" destId="{F2C7B457-36BE-4129-A2B2-F89D9BF7AED4}" srcOrd="1" destOrd="0" presId="urn:microsoft.com/office/officeart/2005/8/layout/hList9"/>
    <dgm:cxn modelId="{C0BF670A-BA0C-4142-B9C2-F251267A0470}" type="presParOf" srcId="{301DBF8B-6BA6-4317-89A6-08BD70A0A9B3}" destId="{4EA53124-620C-4FE6-BB81-2F6E4A9F54AC}" srcOrd="2" destOrd="0" presId="urn:microsoft.com/office/officeart/2005/8/layout/hList9"/>
    <dgm:cxn modelId="{226ADD58-3255-45B2-8D9B-48BE1F9FBDD9}" type="presParOf" srcId="{4EA53124-620C-4FE6-BB81-2F6E4A9F54AC}" destId="{546389E8-3503-4A8F-99E9-B43D7DF1215A}" srcOrd="0" destOrd="0" presId="urn:microsoft.com/office/officeart/2005/8/layout/hList9"/>
    <dgm:cxn modelId="{352DA657-E77C-4D35-9A76-873DEFD587C9}" type="presParOf" srcId="{4EA53124-620C-4FE6-BB81-2F6E4A9F54AC}" destId="{99A82EA1-AF38-43FF-AC36-D9FF36A7B246}" srcOrd="1" destOrd="0" presId="urn:microsoft.com/office/officeart/2005/8/layout/hList9"/>
    <dgm:cxn modelId="{CDBF33DA-B049-4397-9767-6212BC5BDCF0}" type="presParOf" srcId="{C6BA6A3C-DE43-4B1F-958E-2549CFE337F3}" destId="{7A908136-4EAE-4C12-AF5D-A7F04A4D8345}" srcOrd="2" destOrd="0" presId="urn:microsoft.com/office/officeart/2005/8/layout/hList9"/>
    <dgm:cxn modelId="{99113E86-1161-4A73-930C-A4FD4A70CAB1}" type="presParOf" srcId="{C6BA6A3C-DE43-4B1F-958E-2549CFE337F3}" destId="{2DC117A1-7A75-4C3C-B773-6B2EAF2822F8}" srcOrd="3" destOrd="0" presId="urn:microsoft.com/office/officeart/2005/8/layout/hList9"/>
    <dgm:cxn modelId="{B9A99285-301E-440E-8AF5-2DA46A86B4C2}" type="presParOf" srcId="{C6BA6A3C-DE43-4B1F-958E-2549CFE337F3}" destId="{39E34971-72D3-467D-BB0B-46AD6EE3C5E4}" srcOrd="4" destOrd="0" presId="urn:microsoft.com/office/officeart/2005/8/layout/hList9"/>
    <dgm:cxn modelId="{7881BF06-1A53-4EAD-8DD6-9B7604FF25EE}" type="presParOf" srcId="{C6BA6A3C-DE43-4B1F-958E-2549CFE337F3}" destId="{4A651851-081A-4E26-A933-A23460409604}" srcOrd="5" destOrd="0" presId="urn:microsoft.com/office/officeart/2005/8/layout/hList9"/>
    <dgm:cxn modelId="{E7158142-1235-4746-A2A7-21D45E2189D9}" type="presParOf" srcId="{C6BA6A3C-DE43-4B1F-958E-2549CFE337F3}" destId="{866D76D2-30E6-4C3D-91EB-94A5D1837F5E}" srcOrd="6" destOrd="0" presId="urn:microsoft.com/office/officeart/2005/8/layout/hList9"/>
    <dgm:cxn modelId="{6340FDC4-8B82-4AE2-BAA1-C4945219227F}" type="presParOf" srcId="{866D76D2-30E6-4C3D-91EB-94A5D1837F5E}" destId="{AB4A42AE-5056-4D76-9B25-076CFDC064C7}" srcOrd="0" destOrd="0" presId="urn:microsoft.com/office/officeart/2005/8/layout/hList9"/>
    <dgm:cxn modelId="{92992B81-0B65-4973-8715-0636843B1CBC}" type="presParOf" srcId="{866D76D2-30E6-4C3D-91EB-94A5D1837F5E}" destId="{6CB49B6F-5328-4B78-9BCC-4C55265E841C}" srcOrd="1" destOrd="0" presId="urn:microsoft.com/office/officeart/2005/8/layout/hList9"/>
    <dgm:cxn modelId="{304C3BBD-8B08-4AB4-A9F9-9C3CD87BE0A2}" type="presParOf" srcId="{6CB49B6F-5328-4B78-9BCC-4C55265E841C}" destId="{18B70C20-F5F5-4E26-9AFC-9F57102B3233}" srcOrd="0" destOrd="0" presId="urn:microsoft.com/office/officeart/2005/8/layout/hList9"/>
    <dgm:cxn modelId="{13379061-7332-4AEF-BBDA-0D32B006265A}" type="presParOf" srcId="{6CB49B6F-5328-4B78-9BCC-4C55265E841C}" destId="{88188C9F-142E-4DD6-B109-676160C87854}" srcOrd="1" destOrd="0" presId="urn:microsoft.com/office/officeart/2005/8/layout/hList9"/>
    <dgm:cxn modelId="{03CF9A51-2672-4A64-8786-F7DD2F5C2387}" type="presParOf" srcId="{866D76D2-30E6-4C3D-91EB-94A5D1837F5E}" destId="{CC11680E-7F6F-4E64-901F-132EB09E2CD6}" srcOrd="2" destOrd="0" presId="urn:microsoft.com/office/officeart/2005/8/layout/hList9"/>
    <dgm:cxn modelId="{1F0CBA4A-9810-4E93-83DC-17EF1C25476D}" type="presParOf" srcId="{CC11680E-7F6F-4E64-901F-132EB09E2CD6}" destId="{A1D8D938-95BC-4486-AA64-34F5DD2EF862}" srcOrd="0" destOrd="0" presId="urn:microsoft.com/office/officeart/2005/8/layout/hList9"/>
    <dgm:cxn modelId="{B03FFBE1-AC24-4BDB-87DF-315910EBEC05}" type="presParOf" srcId="{CC11680E-7F6F-4E64-901F-132EB09E2CD6}" destId="{A5DDEDD5-78BB-4092-96B1-38FC1304814A}" srcOrd="1" destOrd="0" presId="urn:microsoft.com/office/officeart/2005/8/layout/hList9"/>
    <dgm:cxn modelId="{65C2DBBA-5D96-4B69-B706-73FBFD941795}" type="presParOf" srcId="{C6BA6A3C-DE43-4B1F-958E-2549CFE337F3}" destId="{D03B050C-AE1C-4D00-B1A4-575953D77966}" srcOrd="7" destOrd="0" presId="urn:microsoft.com/office/officeart/2005/8/layout/hList9"/>
    <dgm:cxn modelId="{A52A18E2-7FBC-4520-9474-19130C7C1CFB}" type="presParOf" srcId="{C6BA6A3C-DE43-4B1F-958E-2549CFE337F3}" destId="{AC91F9EA-0923-4D96-8FA2-A01482CD1A99}"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E173DA-5BCB-4E1C-9FA5-EA9F8A227B1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IN"/>
        </a:p>
      </dgm:t>
    </dgm:pt>
    <dgm:pt modelId="{42F83936-35AC-474C-874F-3BB522786FDB}">
      <dgm:prSet phldrT="[Text]"/>
      <dgm:spPr>
        <a:solidFill>
          <a:srgbClr val="92D050"/>
        </a:solidFill>
      </dgm:spPr>
      <dgm:t>
        <a:bodyPr/>
        <a:lstStyle/>
        <a:p>
          <a:r>
            <a:rPr lang="en-US" dirty="0"/>
            <a:t>1</a:t>
          </a:r>
          <a:endParaRPr lang="en-IN" dirty="0"/>
        </a:p>
      </dgm:t>
    </dgm:pt>
    <dgm:pt modelId="{12C613BC-2187-4ADC-BDCA-995344E34BC0}" type="parTrans" cxnId="{8F2162B2-B4DF-4B04-BAF3-22D7C4B6CFD3}">
      <dgm:prSet/>
      <dgm:spPr/>
      <dgm:t>
        <a:bodyPr/>
        <a:lstStyle/>
        <a:p>
          <a:endParaRPr lang="en-IN"/>
        </a:p>
      </dgm:t>
    </dgm:pt>
    <dgm:pt modelId="{5468C2E1-DEE0-412C-A329-F12E551DB1F3}" type="sibTrans" cxnId="{8F2162B2-B4DF-4B04-BAF3-22D7C4B6CFD3}">
      <dgm:prSet/>
      <dgm:spPr/>
      <dgm:t>
        <a:bodyPr/>
        <a:lstStyle/>
        <a:p>
          <a:endParaRPr lang="en-IN"/>
        </a:p>
      </dgm:t>
    </dgm:pt>
    <dgm:pt modelId="{B80B46B7-3966-43D6-AE41-D3F44EC89795}">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Transmission Control Protocol</a:t>
          </a:r>
          <a:endParaRPr lang="en-IN" sz="2400" dirty="0">
            <a:latin typeface="Arial Rounded MT Bold" panose="020F0704030504030204" pitchFamily="34" charset="0"/>
          </a:endParaRPr>
        </a:p>
      </dgm:t>
    </dgm:pt>
    <dgm:pt modelId="{55DCCCCD-D08F-42F1-B233-6DFDE1B5EDB5}" type="parTrans" cxnId="{E6A8A4A6-41D8-4349-BBE9-9918341651C9}">
      <dgm:prSet/>
      <dgm:spPr/>
      <dgm:t>
        <a:bodyPr/>
        <a:lstStyle/>
        <a:p>
          <a:endParaRPr lang="en-IN"/>
        </a:p>
      </dgm:t>
    </dgm:pt>
    <dgm:pt modelId="{1D808DCB-8C86-4719-B39F-63B21759AEA5}" type="sibTrans" cxnId="{E6A8A4A6-41D8-4349-BBE9-9918341651C9}">
      <dgm:prSet/>
      <dgm:spPr/>
      <dgm:t>
        <a:bodyPr/>
        <a:lstStyle/>
        <a:p>
          <a:endParaRPr lang="en-IN"/>
        </a:p>
      </dgm:t>
    </dgm:pt>
    <dgm:pt modelId="{F5CE6747-27EB-407E-ADFE-E6C102EA40BE}">
      <dgm:prSet phldrT="[Text]" custT="1"/>
      <dgm:spPr/>
      <dgm:t>
        <a:bodyPr anchor="t"/>
        <a:lstStyle/>
        <a:p>
          <a:pPr algn="just">
            <a:buFont typeface="Arial" panose="020B0604020202020204" pitchFamily="34" charset="0"/>
            <a:buChar char="•"/>
          </a:pPr>
          <a:r>
            <a:rPr lang="en-IN" sz="1100" b="1" i="0" dirty="0">
              <a:latin typeface="Arial Rounded MT Bold" panose="020F0704030504030204" pitchFamily="34" charset="0"/>
            </a:rPr>
            <a:t>Standard Protocol – </a:t>
          </a:r>
          <a:r>
            <a:rPr lang="en-IN" sz="1100" b="0" i="0" dirty="0">
              <a:latin typeface="Arial Rounded MT Bold" panose="020F0704030504030204" pitchFamily="34" charset="0"/>
            </a:rPr>
            <a:t>Enables seamless communication over the internet.</a:t>
          </a:r>
        </a:p>
        <a:p>
          <a:pPr algn="just">
            <a:buFont typeface="Arial" panose="020B0604020202020204" pitchFamily="34" charset="0"/>
            <a:buChar char="•"/>
          </a:pPr>
          <a:r>
            <a:rPr lang="en-IN" sz="1100" b="0" i="0" dirty="0">
              <a:latin typeface="Arial Rounded MT Bold" panose="020F0704030504030204" pitchFamily="34" charset="0"/>
            </a:rPr>
            <a:t>
</a:t>
          </a:r>
          <a:r>
            <a:rPr lang="en-IN" sz="1100" b="1" i="0" dirty="0">
              <a:latin typeface="Arial Rounded MT Bold" panose="020F0704030504030204" pitchFamily="34" charset="0"/>
            </a:rPr>
            <a:t>Connection Establishment – </a:t>
          </a:r>
          <a:r>
            <a:rPr lang="en-IN" sz="1100" b="0" i="0" dirty="0">
              <a:latin typeface="Arial Rounded MT Bold" panose="020F0704030504030204" pitchFamily="34" charset="0"/>
            </a:rPr>
            <a:t>Creates and maintains reliable connections between hosts.</a:t>
          </a:r>
        </a:p>
        <a:p>
          <a:pPr algn="just">
            <a:buFont typeface="Arial" panose="020B0604020202020204" pitchFamily="34" charset="0"/>
            <a:buChar char="•"/>
          </a:pPr>
          <a:r>
            <a:rPr lang="en-IN" sz="1100" b="0" i="0" dirty="0">
              <a:latin typeface="Arial Rounded MT Bold" panose="020F0704030504030204" pitchFamily="34" charset="0"/>
            </a:rPr>
            <a:t>
</a:t>
          </a:r>
          <a:r>
            <a:rPr lang="en-IN" sz="1100" b="1" i="0" dirty="0">
              <a:latin typeface="Arial Rounded MT Bold" panose="020F0704030504030204" pitchFamily="34" charset="0"/>
            </a:rPr>
            <a:t>Data Segmentation – </a:t>
          </a:r>
          <a:r>
            <a:rPr lang="en-IN" sz="1100" b="0" i="0" dirty="0">
              <a:latin typeface="Arial Rounded MT Bold" panose="020F0704030504030204" pitchFamily="34" charset="0"/>
            </a:rPr>
            <a:t>Breaks data into smaller segments for efficient transfer.</a:t>
          </a:r>
        </a:p>
        <a:p>
          <a:pPr algn="just">
            <a:buFont typeface="Arial" panose="020B0604020202020204" pitchFamily="34" charset="0"/>
            <a:buChar char="•"/>
          </a:pPr>
          <a:r>
            <a:rPr lang="en-IN" sz="1100" b="0" i="0" dirty="0">
              <a:latin typeface="Arial Rounded MT Bold" panose="020F0704030504030204" pitchFamily="34" charset="0"/>
            </a:rPr>
            <a:t>
</a:t>
          </a:r>
          <a:r>
            <a:rPr lang="en-IN" sz="1100" b="1" i="0" dirty="0">
              <a:latin typeface="Arial Rounded MT Bold" panose="020F0704030504030204" pitchFamily="34" charset="0"/>
            </a:rPr>
            <a:t>Multiple Routes – </a:t>
          </a:r>
          <a:r>
            <a:rPr lang="en-IN" sz="1100" b="0" i="0" dirty="0">
              <a:latin typeface="Arial Rounded MT Bold" panose="020F0704030504030204" pitchFamily="34" charset="0"/>
            </a:rPr>
            <a:t>Segments take different paths and may arrive out of order.</a:t>
          </a:r>
        </a:p>
        <a:p>
          <a:pPr algn="just">
            <a:buFont typeface="Arial" panose="020B0604020202020204" pitchFamily="34" charset="0"/>
            <a:buChar char="•"/>
          </a:pPr>
          <a:r>
            <a:rPr lang="en-IN" sz="1100" b="0" i="0" dirty="0">
              <a:latin typeface="Arial Rounded MT Bold" panose="020F0704030504030204" pitchFamily="34" charset="0"/>
            </a:rPr>
            <a:t>
</a:t>
          </a:r>
          <a:r>
            <a:rPr lang="en-IN" sz="1100" b="1" i="0" dirty="0">
              <a:latin typeface="Arial Rounded MT Bold" panose="020F0704030504030204" pitchFamily="34" charset="0"/>
            </a:rPr>
            <a:t>Reordering – </a:t>
          </a:r>
          <a:r>
            <a:rPr lang="en-IN" sz="1100" b="0" i="0" dirty="0">
              <a:latin typeface="Arial Rounded MT Bold" panose="020F0704030504030204" pitchFamily="34" charset="0"/>
            </a:rPr>
            <a:t>TCP ensures correct sequence at the receiving end.</a:t>
          </a:r>
          <a:endParaRPr lang="en-IN" sz="1100" dirty="0">
            <a:latin typeface="Arial Rounded MT Bold" panose="020F0704030504030204" pitchFamily="34" charset="0"/>
          </a:endParaRPr>
        </a:p>
      </dgm:t>
    </dgm:pt>
    <dgm:pt modelId="{A1685FEE-6F36-40ED-8B52-5AA470520829}" type="parTrans" cxnId="{EFD4B991-F1DD-425F-8716-C3EBC6C71381}">
      <dgm:prSet/>
      <dgm:spPr/>
      <dgm:t>
        <a:bodyPr/>
        <a:lstStyle/>
        <a:p>
          <a:endParaRPr lang="en-IN"/>
        </a:p>
      </dgm:t>
    </dgm:pt>
    <dgm:pt modelId="{EDB157DF-95F3-4FC2-8F45-E2569598C006}" type="sibTrans" cxnId="{EFD4B991-F1DD-425F-8716-C3EBC6C71381}">
      <dgm:prSet/>
      <dgm:spPr/>
      <dgm:t>
        <a:bodyPr/>
        <a:lstStyle/>
        <a:p>
          <a:endParaRPr lang="en-IN"/>
        </a:p>
      </dgm:t>
    </dgm:pt>
    <dgm:pt modelId="{1384BB45-C8E4-4F26-8AA2-ACCE720FE248}">
      <dgm:prSet phldrT="[Text]"/>
      <dgm:spPr>
        <a:solidFill>
          <a:srgbClr val="92D050"/>
        </a:solidFill>
      </dgm:spPr>
      <dgm:t>
        <a:bodyPr/>
        <a:lstStyle/>
        <a:p>
          <a:r>
            <a:rPr lang="en-US" dirty="0"/>
            <a:t>2</a:t>
          </a:r>
          <a:endParaRPr lang="en-IN" dirty="0"/>
        </a:p>
      </dgm:t>
    </dgm:pt>
    <dgm:pt modelId="{27993D38-FAC6-4849-8D95-82D81539AD65}" type="parTrans" cxnId="{D7D9F81E-4367-406E-84D1-ACCBD5BEBB39}">
      <dgm:prSet/>
      <dgm:spPr/>
      <dgm:t>
        <a:bodyPr/>
        <a:lstStyle/>
        <a:p>
          <a:endParaRPr lang="en-IN"/>
        </a:p>
      </dgm:t>
    </dgm:pt>
    <dgm:pt modelId="{A0861D1A-8E13-49AB-A6D9-CF1C044DD3D8}" type="sibTrans" cxnId="{D7D9F81E-4367-406E-84D1-ACCBD5BEBB39}">
      <dgm:prSet/>
      <dgm:spPr/>
      <dgm:t>
        <a:bodyPr/>
        <a:lstStyle/>
        <a:p>
          <a:endParaRPr lang="en-IN"/>
        </a:p>
      </dgm:t>
    </dgm:pt>
    <dgm:pt modelId="{E2050244-6AE9-4338-9FC2-D311D126D0FF}">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User Datagram Protocol</a:t>
          </a:r>
          <a:endParaRPr lang="en-IN" sz="2400" dirty="0">
            <a:latin typeface="Arial Rounded MT Bold" panose="020F0704030504030204" pitchFamily="34" charset="0"/>
          </a:endParaRPr>
        </a:p>
      </dgm:t>
    </dgm:pt>
    <dgm:pt modelId="{95322495-0FA6-4FC4-BAC1-4D940BCA38AD}" type="parTrans" cxnId="{CD06DE1D-ACFF-45BB-9F90-99A3217BBC70}">
      <dgm:prSet/>
      <dgm:spPr/>
      <dgm:t>
        <a:bodyPr/>
        <a:lstStyle/>
        <a:p>
          <a:endParaRPr lang="en-IN"/>
        </a:p>
      </dgm:t>
    </dgm:pt>
    <dgm:pt modelId="{F678B0AA-8A0D-4280-BBA3-EC3A71CE8A0C}" type="sibTrans" cxnId="{CD06DE1D-ACFF-45BB-9F90-99A3217BBC70}">
      <dgm:prSet/>
      <dgm:spPr/>
      <dgm:t>
        <a:bodyPr/>
        <a:lstStyle/>
        <a:p>
          <a:endParaRPr lang="en-IN"/>
        </a:p>
      </dgm:t>
    </dgm:pt>
    <dgm:pt modelId="{00CDAF22-5FFF-4404-9F81-6981EADB9A1C}">
      <dgm:prSet phldrT="[Text]"/>
      <dgm:spPr>
        <a:solidFill>
          <a:schemeClr val="bg2">
            <a:lumMod val="10000"/>
            <a:lumOff val="90000"/>
            <a:alpha val="90000"/>
          </a:schemeClr>
        </a:solidFill>
      </dgm:spPr>
      <dgm:t>
        <a:bodyPr anchor="t"/>
        <a:lstStyle/>
        <a:p>
          <a:pPr algn="just">
            <a:buFont typeface="Arial" panose="020B0604020202020204" pitchFamily="34" charset="0"/>
            <a:buChar char="•"/>
          </a:pPr>
          <a:r>
            <a:rPr lang="en-IN" b="1" i="0" dirty="0">
              <a:latin typeface="Arial Rounded MT Bold" panose="020F0704030504030204" pitchFamily="34" charset="0"/>
            </a:rPr>
            <a:t>Transport Layer Protocol –</a:t>
          </a:r>
          <a:r>
            <a:rPr lang="en-IN" b="0" i="0" dirty="0">
              <a:latin typeface="Arial Rounded MT Bold" panose="020F0704030504030204" pitchFamily="34" charset="0"/>
            </a:rPr>
            <a:t> UDP operates at the transport layer.</a:t>
          </a:r>
        </a:p>
        <a:p>
          <a:pPr algn="just">
            <a:buFont typeface="Arial" panose="020B0604020202020204" pitchFamily="34" charset="0"/>
            <a:buChar char="•"/>
          </a:pPr>
          <a:r>
            <a:rPr lang="en-IN" b="0" i="0" dirty="0">
              <a:latin typeface="Arial Rounded MT Bold" panose="020F0704030504030204" pitchFamily="34" charset="0"/>
            </a:rPr>
            <a:t>
</a:t>
          </a:r>
          <a:r>
            <a:rPr lang="en-IN" b="1" i="0" dirty="0">
              <a:latin typeface="Arial Rounded MT Bold" panose="020F0704030504030204" pitchFamily="34" charset="0"/>
            </a:rPr>
            <a:t>Unreliable Transmission – </a:t>
          </a:r>
          <a:r>
            <a:rPr lang="en-IN" b="0" i="0" dirty="0">
              <a:latin typeface="Arial Rounded MT Bold" panose="020F0704030504030204" pitchFamily="34" charset="0"/>
            </a:rPr>
            <a:t>No guarantee of data delivery.</a:t>
          </a:r>
        </a:p>
        <a:p>
          <a:pPr algn="just">
            <a:buFont typeface="Arial" panose="020B0604020202020204" pitchFamily="34" charset="0"/>
            <a:buChar char="•"/>
          </a:pPr>
          <a:r>
            <a:rPr lang="en-IN" b="0" i="0" dirty="0">
              <a:latin typeface="Arial Rounded MT Bold" panose="020F0704030504030204" pitchFamily="34" charset="0"/>
            </a:rPr>
            <a:t>
</a:t>
          </a:r>
          <a:r>
            <a:rPr lang="en-IN" b="1" i="0" dirty="0">
              <a:latin typeface="Arial Rounded MT Bold" panose="020F0704030504030204" pitchFamily="34" charset="0"/>
            </a:rPr>
            <a:t>No Acknowledgment – </a:t>
          </a:r>
          <a:r>
            <a:rPr lang="en-IN" b="0" i="0" dirty="0">
              <a:latin typeface="Arial Rounded MT Bold" panose="020F0704030504030204" pitchFamily="34" charset="0"/>
            </a:rPr>
            <a:t>Receiver doesn’t confirm packet receipt.</a:t>
          </a:r>
        </a:p>
        <a:p>
          <a:pPr algn="just">
            <a:buFont typeface="Arial" panose="020B0604020202020204" pitchFamily="34" charset="0"/>
            <a:buChar char="•"/>
          </a:pPr>
          <a:r>
            <a:rPr lang="en-IN" b="0" i="0" dirty="0">
              <a:latin typeface="Arial Rounded MT Bold" panose="020F0704030504030204" pitchFamily="34" charset="0"/>
            </a:rPr>
            <a:t>
</a:t>
          </a:r>
          <a:r>
            <a:rPr lang="en-IN" b="1" i="0" dirty="0">
              <a:latin typeface="Arial Rounded MT Bold" panose="020F0704030504030204" pitchFamily="34" charset="0"/>
            </a:rPr>
            <a:t>No Waiting – </a:t>
          </a:r>
          <a:r>
            <a:rPr lang="en-IN" b="0" i="0" dirty="0">
              <a:latin typeface="Arial Rounded MT Bold" panose="020F0704030504030204" pitchFamily="34" charset="0"/>
            </a:rPr>
            <a:t>Sender transmits without waiting for feedback.</a:t>
          </a:r>
        </a:p>
        <a:p>
          <a:pPr algn="just">
            <a:buFont typeface="Arial" panose="020B0604020202020204" pitchFamily="34" charset="0"/>
            <a:buChar char="•"/>
          </a:pPr>
          <a:r>
            <a:rPr lang="en-IN" b="0" i="0" dirty="0">
              <a:latin typeface="Arial Rounded MT Bold" panose="020F0704030504030204" pitchFamily="34" charset="0"/>
            </a:rPr>
            <a:t>
</a:t>
          </a:r>
          <a:r>
            <a:rPr lang="en-IN" b="1" i="0" dirty="0">
              <a:latin typeface="Arial Rounded MT Bold" panose="020F0704030504030204" pitchFamily="34" charset="0"/>
            </a:rPr>
            <a:t>Faster Communication – </a:t>
          </a:r>
          <a:r>
            <a:rPr lang="en-IN" b="0" i="0" dirty="0">
              <a:latin typeface="Arial Rounded MT Bold" panose="020F0704030504030204" pitchFamily="34" charset="0"/>
            </a:rPr>
            <a:t>Ideal for speed-sensitive applications like streaming &amp; gaming.</a:t>
          </a:r>
          <a:endParaRPr lang="en-IN" dirty="0">
            <a:latin typeface="Arial Rounded MT Bold" panose="020F0704030504030204" pitchFamily="34" charset="0"/>
          </a:endParaRPr>
        </a:p>
      </dgm:t>
    </dgm:pt>
    <dgm:pt modelId="{9CE12A8A-DD0D-43FD-B35C-5F0652DF87E0}" type="parTrans" cxnId="{F88887E0-C8A2-4765-8CFA-8A4CFCB603CD}">
      <dgm:prSet/>
      <dgm:spPr/>
      <dgm:t>
        <a:bodyPr/>
        <a:lstStyle/>
        <a:p>
          <a:endParaRPr lang="en-IN"/>
        </a:p>
      </dgm:t>
    </dgm:pt>
    <dgm:pt modelId="{6BD5555F-CA3F-45FD-AF56-0F47FC6BFE88}" type="sibTrans" cxnId="{F88887E0-C8A2-4765-8CFA-8A4CFCB603CD}">
      <dgm:prSet/>
      <dgm:spPr/>
      <dgm:t>
        <a:bodyPr/>
        <a:lstStyle/>
        <a:p>
          <a:endParaRPr lang="en-IN"/>
        </a:p>
      </dgm:t>
    </dgm:pt>
    <dgm:pt modelId="{C6BA6A3C-DE43-4B1F-958E-2549CFE337F3}" type="pres">
      <dgm:prSet presAssocID="{A2E173DA-5BCB-4E1C-9FA5-EA9F8A227B11}" presName="list" presStyleCnt="0">
        <dgm:presLayoutVars>
          <dgm:dir/>
          <dgm:animLvl val="lvl"/>
        </dgm:presLayoutVars>
      </dgm:prSet>
      <dgm:spPr/>
    </dgm:pt>
    <dgm:pt modelId="{B5222FFA-53C6-4403-8264-0C033D37ED07}" type="pres">
      <dgm:prSet presAssocID="{42F83936-35AC-474C-874F-3BB522786FDB}" presName="posSpace" presStyleCnt="0"/>
      <dgm:spPr/>
    </dgm:pt>
    <dgm:pt modelId="{301DBF8B-6BA6-4317-89A6-08BD70A0A9B3}" type="pres">
      <dgm:prSet presAssocID="{42F83936-35AC-474C-874F-3BB522786FDB}" presName="vertFlow" presStyleCnt="0"/>
      <dgm:spPr/>
    </dgm:pt>
    <dgm:pt modelId="{953CCFE0-DFD6-48C7-8359-EE86AE81D4B0}" type="pres">
      <dgm:prSet presAssocID="{42F83936-35AC-474C-874F-3BB522786FDB}" presName="topSpace" presStyleCnt="0"/>
      <dgm:spPr/>
    </dgm:pt>
    <dgm:pt modelId="{D9D20F38-1ECE-401D-B3E7-E350F721427E}" type="pres">
      <dgm:prSet presAssocID="{42F83936-35AC-474C-874F-3BB522786FDB}" presName="firstComp" presStyleCnt="0"/>
      <dgm:spPr/>
    </dgm:pt>
    <dgm:pt modelId="{77851F5D-7710-49AD-8A42-9B453184D0BC}" type="pres">
      <dgm:prSet presAssocID="{42F83936-35AC-474C-874F-3BB522786FDB}" presName="firstChild" presStyleLbl="bgAccFollowNode1" presStyleIdx="0" presStyleCnt="4" custScaleX="137802" custScaleY="51488" custLinFactNeighborX="-35378"/>
      <dgm:spPr/>
    </dgm:pt>
    <dgm:pt modelId="{F2C7B457-36BE-4129-A2B2-F89D9BF7AED4}" type="pres">
      <dgm:prSet presAssocID="{42F83936-35AC-474C-874F-3BB522786FDB}" presName="firstChildTx" presStyleLbl="bgAccFollowNode1" presStyleIdx="0" presStyleCnt="4">
        <dgm:presLayoutVars>
          <dgm:bulletEnabled val="1"/>
        </dgm:presLayoutVars>
      </dgm:prSet>
      <dgm:spPr/>
    </dgm:pt>
    <dgm:pt modelId="{4EA53124-620C-4FE6-BB81-2F6E4A9F54AC}" type="pres">
      <dgm:prSet presAssocID="{F5CE6747-27EB-407E-ADFE-E6C102EA40BE}" presName="comp" presStyleCnt="0"/>
      <dgm:spPr/>
    </dgm:pt>
    <dgm:pt modelId="{546389E8-3503-4A8F-99E9-B43D7DF1215A}" type="pres">
      <dgm:prSet presAssocID="{F5CE6747-27EB-407E-ADFE-E6C102EA40BE}" presName="child" presStyleLbl="bgAccFollowNode1" presStyleIdx="1" presStyleCnt="4" custScaleX="130196" custScaleY="156345" custLinFactNeighborX="-1917" custLinFactNeighborY="163"/>
      <dgm:spPr/>
    </dgm:pt>
    <dgm:pt modelId="{99A82EA1-AF38-43FF-AC36-D9FF36A7B246}" type="pres">
      <dgm:prSet presAssocID="{F5CE6747-27EB-407E-ADFE-E6C102EA40BE}" presName="childTx" presStyleLbl="bgAccFollowNode1" presStyleIdx="1" presStyleCnt="4">
        <dgm:presLayoutVars>
          <dgm:bulletEnabled val="1"/>
        </dgm:presLayoutVars>
      </dgm:prSet>
      <dgm:spPr/>
    </dgm:pt>
    <dgm:pt modelId="{7A908136-4EAE-4C12-AF5D-A7F04A4D8345}" type="pres">
      <dgm:prSet presAssocID="{42F83936-35AC-474C-874F-3BB522786FDB}" presName="negSpace" presStyleCnt="0"/>
      <dgm:spPr/>
    </dgm:pt>
    <dgm:pt modelId="{2DC117A1-7A75-4C3C-B773-6B2EAF2822F8}" type="pres">
      <dgm:prSet presAssocID="{42F83936-35AC-474C-874F-3BB522786FDB}" presName="circle" presStyleLbl="node1" presStyleIdx="0" presStyleCnt="2" custScaleX="40258" custScaleY="39661" custLinFactNeighborX="-36773" custLinFactNeighborY="46825"/>
      <dgm:spPr/>
    </dgm:pt>
    <dgm:pt modelId="{39E34971-72D3-467D-BB0B-46AD6EE3C5E4}" type="pres">
      <dgm:prSet presAssocID="{5468C2E1-DEE0-412C-A329-F12E551DB1F3}" presName="transSpace" presStyleCnt="0"/>
      <dgm:spPr/>
    </dgm:pt>
    <dgm:pt modelId="{4A651851-081A-4E26-A933-A23460409604}" type="pres">
      <dgm:prSet presAssocID="{1384BB45-C8E4-4F26-8AA2-ACCE720FE248}" presName="posSpace" presStyleCnt="0"/>
      <dgm:spPr/>
    </dgm:pt>
    <dgm:pt modelId="{866D76D2-30E6-4C3D-91EB-94A5D1837F5E}" type="pres">
      <dgm:prSet presAssocID="{1384BB45-C8E4-4F26-8AA2-ACCE720FE248}" presName="vertFlow" presStyleCnt="0"/>
      <dgm:spPr/>
    </dgm:pt>
    <dgm:pt modelId="{AB4A42AE-5056-4D76-9B25-076CFDC064C7}" type="pres">
      <dgm:prSet presAssocID="{1384BB45-C8E4-4F26-8AA2-ACCE720FE248}" presName="topSpace" presStyleCnt="0"/>
      <dgm:spPr/>
    </dgm:pt>
    <dgm:pt modelId="{6CB49B6F-5328-4B78-9BCC-4C55265E841C}" type="pres">
      <dgm:prSet presAssocID="{1384BB45-C8E4-4F26-8AA2-ACCE720FE248}" presName="firstComp" presStyleCnt="0"/>
      <dgm:spPr/>
    </dgm:pt>
    <dgm:pt modelId="{18B70C20-F5F5-4E26-9AFC-9F57102B3233}" type="pres">
      <dgm:prSet presAssocID="{1384BB45-C8E4-4F26-8AA2-ACCE720FE248}" presName="firstChild" presStyleLbl="bgAccFollowNode1" presStyleIdx="2" presStyleCnt="4" custScaleX="137116" custScaleY="50022"/>
      <dgm:spPr/>
    </dgm:pt>
    <dgm:pt modelId="{88188C9F-142E-4DD6-B109-676160C87854}" type="pres">
      <dgm:prSet presAssocID="{1384BB45-C8E4-4F26-8AA2-ACCE720FE248}" presName="firstChildTx" presStyleLbl="bgAccFollowNode1" presStyleIdx="2" presStyleCnt="4">
        <dgm:presLayoutVars>
          <dgm:bulletEnabled val="1"/>
        </dgm:presLayoutVars>
      </dgm:prSet>
      <dgm:spPr/>
    </dgm:pt>
    <dgm:pt modelId="{CC11680E-7F6F-4E64-901F-132EB09E2CD6}" type="pres">
      <dgm:prSet presAssocID="{00CDAF22-5FFF-4404-9F81-6981EADB9A1C}" presName="comp" presStyleCnt="0"/>
      <dgm:spPr/>
    </dgm:pt>
    <dgm:pt modelId="{A1D8D938-95BC-4486-AA64-34F5DD2EF862}" type="pres">
      <dgm:prSet presAssocID="{00CDAF22-5FFF-4404-9F81-6981EADB9A1C}" presName="child" presStyleLbl="bgAccFollowNode1" presStyleIdx="3" presStyleCnt="4" custScaleX="129655" custScaleY="161961"/>
      <dgm:spPr/>
    </dgm:pt>
    <dgm:pt modelId="{A5DDEDD5-78BB-4092-96B1-38FC1304814A}" type="pres">
      <dgm:prSet presAssocID="{00CDAF22-5FFF-4404-9F81-6981EADB9A1C}" presName="childTx" presStyleLbl="bgAccFollowNode1" presStyleIdx="3" presStyleCnt="4">
        <dgm:presLayoutVars>
          <dgm:bulletEnabled val="1"/>
        </dgm:presLayoutVars>
      </dgm:prSet>
      <dgm:spPr/>
    </dgm:pt>
    <dgm:pt modelId="{D03B050C-AE1C-4D00-B1A4-575953D77966}" type="pres">
      <dgm:prSet presAssocID="{1384BB45-C8E4-4F26-8AA2-ACCE720FE248}" presName="negSpace" presStyleCnt="0"/>
      <dgm:spPr/>
    </dgm:pt>
    <dgm:pt modelId="{AC91F9EA-0923-4D96-8FA2-A01482CD1A99}" type="pres">
      <dgm:prSet presAssocID="{1384BB45-C8E4-4F26-8AA2-ACCE720FE248}" presName="circle" presStyleLbl="node1" presStyleIdx="1" presStyleCnt="2" custScaleX="37554" custScaleY="35599" custLinFactNeighborX="-21347" custLinFactNeighborY="47848"/>
      <dgm:spPr/>
    </dgm:pt>
  </dgm:ptLst>
  <dgm:cxnLst>
    <dgm:cxn modelId="{B2B62507-7FB2-4C3A-959A-9846E87E51B3}" type="presOf" srcId="{A2E173DA-5BCB-4E1C-9FA5-EA9F8A227B11}" destId="{C6BA6A3C-DE43-4B1F-958E-2549CFE337F3}" srcOrd="0" destOrd="0" presId="urn:microsoft.com/office/officeart/2005/8/layout/hList9"/>
    <dgm:cxn modelId="{CD06DE1D-ACFF-45BB-9F90-99A3217BBC70}" srcId="{1384BB45-C8E4-4F26-8AA2-ACCE720FE248}" destId="{E2050244-6AE9-4338-9FC2-D311D126D0FF}" srcOrd="0" destOrd="0" parTransId="{95322495-0FA6-4FC4-BAC1-4D940BCA38AD}" sibTransId="{F678B0AA-8A0D-4280-BBA3-EC3A71CE8A0C}"/>
    <dgm:cxn modelId="{D7D9F81E-4367-406E-84D1-ACCBD5BEBB39}" srcId="{A2E173DA-5BCB-4E1C-9FA5-EA9F8A227B11}" destId="{1384BB45-C8E4-4F26-8AA2-ACCE720FE248}" srcOrd="1" destOrd="0" parTransId="{27993D38-FAC6-4849-8D95-82D81539AD65}" sibTransId="{A0861D1A-8E13-49AB-A6D9-CF1C044DD3D8}"/>
    <dgm:cxn modelId="{195D424F-702D-47D6-9B43-EA31FE80C6D7}" type="presOf" srcId="{E2050244-6AE9-4338-9FC2-D311D126D0FF}" destId="{18B70C20-F5F5-4E26-9AFC-9F57102B3233}" srcOrd="0" destOrd="0" presId="urn:microsoft.com/office/officeart/2005/8/layout/hList9"/>
    <dgm:cxn modelId="{EFD63653-5AA0-436E-8155-56F89212DEBC}" type="presOf" srcId="{1384BB45-C8E4-4F26-8AA2-ACCE720FE248}" destId="{AC91F9EA-0923-4D96-8FA2-A01482CD1A99}" srcOrd="0" destOrd="0" presId="urn:microsoft.com/office/officeart/2005/8/layout/hList9"/>
    <dgm:cxn modelId="{6148C779-EC9C-4BD0-81B4-30513F631B56}" type="presOf" srcId="{E2050244-6AE9-4338-9FC2-D311D126D0FF}" destId="{88188C9F-142E-4DD6-B109-676160C87854}" srcOrd="1" destOrd="0" presId="urn:microsoft.com/office/officeart/2005/8/layout/hList9"/>
    <dgm:cxn modelId="{8565AB8B-F5F5-4770-BBC7-7894845A4FC5}" type="presOf" srcId="{42F83936-35AC-474C-874F-3BB522786FDB}" destId="{2DC117A1-7A75-4C3C-B773-6B2EAF2822F8}" srcOrd="0" destOrd="0" presId="urn:microsoft.com/office/officeart/2005/8/layout/hList9"/>
    <dgm:cxn modelId="{B9BE6E8E-395F-490E-8FF1-7AE27CA44C24}" type="presOf" srcId="{B80B46B7-3966-43D6-AE41-D3F44EC89795}" destId="{F2C7B457-36BE-4129-A2B2-F89D9BF7AED4}" srcOrd="1" destOrd="0" presId="urn:microsoft.com/office/officeart/2005/8/layout/hList9"/>
    <dgm:cxn modelId="{16198390-8E85-457F-B604-9C1E41000F6D}" type="presOf" srcId="{F5CE6747-27EB-407E-ADFE-E6C102EA40BE}" destId="{99A82EA1-AF38-43FF-AC36-D9FF36A7B246}" srcOrd="1" destOrd="0" presId="urn:microsoft.com/office/officeart/2005/8/layout/hList9"/>
    <dgm:cxn modelId="{EFD4B991-F1DD-425F-8716-C3EBC6C71381}" srcId="{42F83936-35AC-474C-874F-3BB522786FDB}" destId="{F5CE6747-27EB-407E-ADFE-E6C102EA40BE}" srcOrd="1" destOrd="0" parTransId="{A1685FEE-6F36-40ED-8B52-5AA470520829}" sibTransId="{EDB157DF-95F3-4FC2-8F45-E2569598C006}"/>
    <dgm:cxn modelId="{BC14B997-F1E1-46ED-A527-6C1828628A56}" type="presOf" srcId="{F5CE6747-27EB-407E-ADFE-E6C102EA40BE}" destId="{546389E8-3503-4A8F-99E9-B43D7DF1215A}" srcOrd="0" destOrd="0" presId="urn:microsoft.com/office/officeart/2005/8/layout/hList9"/>
    <dgm:cxn modelId="{E6A8A4A6-41D8-4349-BBE9-9918341651C9}" srcId="{42F83936-35AC-474C-874F-3BB522786FDB}" destId="{B80B46B7-3966-43D6-AE41-D3F44EC89795}" srcOrd="0" destOrd="0" parTransId="{55DCCCCD-D08F-42F1-B233-6DFDE1B5EDB5}" sibTransId="{1D808DCB-8C86-4719-B39F-63B21759AEA5}"/>
    <dgm:cxn modelId="{8F2162B2-B4DF-4B04-BAF3-22D7C4B6CFD3}" srcId="{A2E173DA-5BCB-4E1C-9FA5-EA9F8A227B11}" destId="{42F83936-35AC-474C-874F-3BB522786FDB}" srcOrd="0" destOrd="0" parTransId="{12C613BC-2187-4ADC-BDCA-995344E34BC0}" sibTransId="{5468C2E1-DEE0-412C-A329-F12E551DB1F3}"/>
    <dgm:cxn modelId="{C42FF6B6-E7F3-4B92-A7D2-252697A45F66}" type="presOf" srcId="{00CDAF22-5FFF-4404-9F81-6981EADB9A1C}" destId="{A5DDEDD5-78BB-4092-96B1-38FC1304814A}" srcOrd="1" destOrd="0" presId="urn:microsoft.com/office/officeart/2005/8/layout/hList9"/>
    <dgm:cxn modelId="{F8FFA0CA-68F5-4932-8E2B-21012E43327B}" type="presOf" srcId="{00CDAF22-5FFF-4404-9F81-6981EADB9A1C}" destId="{A1D8D938-95BC-4486-AA64-34F5DD2EF862}" srcOrd="0" destOrd="0" presId="urn:microsoft.com/office/officeart/2005/8/layout/hList9"/>
    <dgm:cxn modelId="{050ED8DF-63D8-4797-95D4-04A0AC4DB9A6}" type="presOf" srcId="{B80B46B7-3966-43D6-AE41-D3F44EC89795}" destId="{77851F5D-7710-49AD-8A42-9B453184D0BC}" srcOrd="0" destOrd="0" presId="urn:microsoft.com/office/officeart/2005/8/layout/hList9"/>
    <dgm:cxn modelId="{F88887E0-C8A2-4765-8CFA-8A4CFCB603CD}" srcId="{1384BB45-C8E4-4F26-8AA2-ACCE720FE248}" destId="{00CDAF22-5FFF-4404-9F81-6981EADB9A1C}" srcOrd="1" destOrd="0" parTransId="{9CE12A8A-DD0D-43FD-B35C-5F0652DF87E0}" sibTransId="{6BD5555F-CA3F-45FD-AF56-0F47FC6BFE88}"/>
    <dgm:cxn modelId="{FEC48223-ADC3-430A-84B2-0225BBEB99B1}" type="presParOf" srcId="{C6BA6A3C-DE43-4B1F-958E-2549CFE337F3}" destId="{B5222FFA-53C6-4403-8264-0C033D37ED07}" srcOrd="0" destOrd="0" presId="urn:microsoft.com/office/officeart/2005/8/layout/hList9"/>
    <dgm:cxn modelId="{3E4AC1CD-5C3A-4845-A692-4306A4874DBB}" type="presParOf" srcId="{C6BA6A3C-DE43-4B1F-958E-2549CFE337F3}" destId="{301DBF8B-6BA6-4317-89A6-08BD70A0A9B3}" srcOrd="1" destOrd="0" presId="urn:microsoft.com/office/officeart/2005/8/layout/hList9"/>
    <dgm:cxn modelId="{54D4EED6-9DC6-4B58-A5A0-F50FC377E70E}" type="presParOf" srcId="{301DBF8B-6BA6-4317-89A6-08BD70A0A9B3}" destId="{953CCFE0-DFD6-48C7-8359-EE86AE81D4B0}" srcOrd="0" destOrd="0" presId="urn:microsoft.com/office/officeart/2005/8/layout/hList9"/>
    <dgm:cxn modelId="{9252A0F0-3229-4C2B-8088-CC6DFFBC416F}" type="presParOf" srcId="{301DBF8B-6BA6-4317-89A6-08BD70A0A9B3}" destId="{D9D20F38-1ECE-401D-B3E7-E350F721427E}" srcOrd="1" destOrd="0" presId="urn:microsoft.com/office/officeart/2005/8/layout/hList9"/>
    <dgm:cxn modelId="{6A3927BC-EDD0-417C-94EA-D866F2D6A526}" type="presParOf" srcId="{D9D20F38-1ECE-401D-B3E7-E350F721427E}" destId="{77851F5D-7710-49AD-8A42-9B453184D0BC}" srcOrd="0" destOrd="0" presId="urn:microsoft.com/office/officeart/2005/8/layout/hList9"/>
    <dgm:cxn modelId="{B53289EE-4437-4865-A2F8-E5999760B987}" type="presParOf" srcId="{D9D20F38-1ECE-401D-B3E7-E350F721427E}" destId="{F2C7B457-36BE-4129-A2B2-F89D9BF7AED4}" srcOrd="1" destOrd="0" presId="urn:microsoft.com/office/officeart/2005/8/layout/hList9"/>
    <dgm:cxn modelId="{C0BF670A-BA0C-4142-B9C2-F251267A0470}" type="presParOf" srcId="{301DBF8B-6BA6-4317-89A6-08BD70A0A9B3}" destId="{4EA53124-620C-4FE6-BB81-2F6E4A9F54AC}" srcOrd="2" destOrd="0" presId="urn:microsoft.com/office/officeart/2005/8/layout/hList9"/>
    <dgm:cxn modelId="{226ADD58-3255-45B2-8D9B-48BE1F9FBDD9}" type="presParOf" srcId="{4EA53124-620C-4FE6-BB81-2F6E4A9F54AC}" destId="{546389E8-3503-4A8F-99E9-B43D7DF1215A}" srcOrd="0" destOrd="0" presId="urn:microsoft.com/office/officeart/2005/8/layout/hList9"/>
    <dgm:cxn modelId="{352DA657-E77C-4D35-9A76-873DEFD587C9}" type="presParOf" srcId="{4EA53124-620C-4FE6-BB81-2F6E4A9F54AC}" destId="{99A82EA1-AF38-43FF-AC36-D9FF36A7B246}" srcOrd="1" destOrd="0" presId="urn:microsoft.com/office/officeart/2005/8/layout/hList9"/>
    <dgm:cxn modelId="{CDBF33DA-B049-4397-9767-6212BC5BDCF0}" type="presParOf" srcId="{C6BA6A3C-DE43-4B1F-958E-2549CFE337F3}" destId="{7A908136-4EAE-4C12-AF5D-A7F04A4D8345}" srcOrd="2" destOrd="0" presId="urn:microsoft.com/office/officeart/2005/8/layout/hList9"/>
    <dgm:cxn modelId="{99113E86-1161-4A73-930C-A4FD4A70CAB1}" type="presParOf" srcId="{C6BA6A3C-DE43-4B1F-958E-2549CFE337F3}" destId="{2DC117A1-7A75-4C3C-B773-6B2EAF2822F8}" srcOrd="3" destOrd="0" presId="urn:microsoft.com/office/officeart/2005/8/layout/hList9"/>
    <dgm:cxn modelId="{B9A99285-301E-440E-8AF5-2DA46A86B4C2}" type="presParOf" srcId="{C6BA6A3C-DE43-4B1F-958E-2549CFE337F3}" destId="{39E34971-72D3-467D-BB0B-46AD6EE3C5E4}" srcOrd="4" destOrd="0" presId="urn:microsoft.com/office/officeart/2005/8/layout/hList9"/>
    <dgm:cxn modelId="{7881BF06-1A53-4EAD-8DD6-9B7604FF25EE}" type="presParOf" srcId="{C6BA6A3C-DE43-4B1F-958E-2549CFE337F3}" destId="{4A651851-081A-4E26-A933-A23460409604}" srcOrd="5" destOrd="0" presId="urn:microsoft.com/office/officeart/2005/8/layout/hList9"/>
    <dgm:cxn modelId="{E7158142-1235-4746-A2A7-21D45E2189D9}" type="presParOf" srcId="{C6BA6A3C-DE43-4B1F-958E-2549CFE337F3}" destId="{866D76D2-30E6-4C3D-91EB-94A5D1837F5E}" srcOrd="6" destOrd="0" presId="urn:microsoft.com/office/officeart/2005/8/layout/hList9"/>
    <dgm:cxn modelId="{6340FDC4-8B82-4AE2-BAA1-C4945219227F}" type="presParOf" srcId="{866D76D2-30E6-4C3D-91EB-94A5D1837F5E}" destId="{AB4A42AE-5056-4D76-9B25-076CFDC064C7}" srcOrd="0" destOrd="0" presId="urn:microsoft.com/office/officeart/2005/8/layout/hList9"/>
    <dgm:cxn modelId="{92992B81-0B65-4973-8715-0636843B1CBC}" type="presParOf" srcId="{866D76D2-30E6-4C3D-91EB-94A5D1837F5E}" destId="{6CB49B6F-5328-4B78-9BCC-4C55265E841C}" srcOrd="1" destOrd="0" presId="urn:microsoft.com/office/officeart/2005/8/layout/hList9"/>
    <dgm:cxn modelId="{304C3BBD-8B08-4AB4-A9F9-9C3CD87BE0A2}" type="presParOf" srcId="{6CB49B6F-5328-4B78-9BCC-4C55265E841C}" destId="{18B70C20-F5F5-4E26-9AFC-9F57102B3233}" srcOrd="0" destOrd="0" presId="urn:microsoft.com/office/officeart/2005/8/layout/hList9"/>
    <dgm:cxn modelId="{13379061-7332-4AEF-BBDA-0D32B006265A}" type="presParOf" srcId="{6CB49B6F-5328-4B78-9BCC-4C55265E841C}" destId="{88188C9F-142E-4DD6-B109-676160C87854}" srcOrd="1" destOrd="0" presId="urn:microsoft.com/office/officeart/2005/8/layout/hList9"/>
    <dgm:cxn modelId="{03CF9A51-2672-4A64-8786-F7DD2F5C2387}" type="presParOf" srcId="{866D76D2-30E6-4C3D-91EB-94A5D1837F5E}" destId="{CC11680E-7F6F-4E64-901F-132EB09E2CD6}" srcOrd="2" destOrd="0" presId="urn:microsoft.com/office/officeart/2005/8/layout/hList9"/>
    <dgm:cxn modelId="{1F0CBA4A-9810-4E93-83DC-17EF1C25476D}" type="presParOf" srcId="{CC11680E-7F6F-4E64-901F-132EB09E2CD6}" destId="{A1D8D938-95BC-4486-AA64-34F5DD2EF862}" srcOrd="0" destOrd="0" presId="urn:microsoft.com/office/officeart/2005/8/layout/hList9"/>
    <dgm:cxn modelId="{B03FFBE1-AC24-4BDB-87DF-315910EBEC05}" type="presParOf" srcId="{CC11680E-7F6F-4E64-901F-132EB09E2CD6}" destId="{A5DDEDD5-78BB-4092-96B1-38FC1304814A}" srcOrd="1" destOrd="0" presId="urn:microsoft.com/office/officeart/2005/8/layout/hList9"/>
    <dgm:cxn modelId="{65C2DBBA-5D96-4B69-B706-73FBFD941795}" type="presParOf" srcId="{C6BA6A3C-DE43-4B1F-958E-2549CFE337F3}" destId="{D03B050C-AE1C-4D00-B1A4-575953D77966}" srcOrd="7" destOrd="0" presId="urn:microsoft.com/office/officeart/2005/8/layout/hList9"/>
    <dgm:cxn modelId="{A52A18E2-7FBC-4520-9474-19130C7C1CFB}" type="presParOf" srcId="{C6BA6A3C-DE43-4B1F-958E-2549CFE337F3}" destId="{AC91F9EA-0923-4D96-8FA2-A01482CD1A99}"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E173DA-5BCB-4E1C-9FA5-EA9F8A227B1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IN"/>
        </a:p>
      </dgm:t>
    </dgm:pt>
    <dgm:pt modelId="{B80B46B7-3966-43D6-AE41-D3F44EC89795}">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Encapsulation Process:</a:t>
          </a:r>
          <a:endParaRPr lang="en-IN" sz="2400" dirty="0">
            <a:latin typeface="Arial Rounded MT Bold" panose="020F0704030504030204" pitchFamily="34" charset="0"/>
          </a:endParaRPr>
        </a:p>
      </dgm:t>
    </dgm:pt>
    <dgm:pt modelId="{55DCCCCD-D08F-42F1-B233-6DFDE1B5EDB5}" type="parTrans" cxnId="{E6A8A4A6-41D8-4349-BBE9-9918341651C9}">
      <dgm:prSet/>
      <dgm:spPr/>
      <dgm:t>
        <a:bodyPr/>
        <a:lstStyle/>
        <a:p>
          <a:endParaRPr lang="en-IN"/>
        </a:p>
      </dgm:t>
    </dgm:pt>
    <dgm:pt modelId="{1D808DCB-8C86-4719-B39F-63B21759AEA5}" type="sibTrans" cxnId="{E6A8A4A6-41D8-4349-BBE9-9918341651C9}">
      <dgm:prSet/>
      <dgm:spPr/>
      <dgm:t>
        <a:bodyPr/>
        <a:lstStyle/>
        <a:p>
          <a:endParaRPr lang="en-IN"/>
        </a:p>
      </dgm:t>
    </dgm:pt>
    <dgm:pt modelId="{F5CE6747-27EB-407E-ADFE-E6C102EA40BE}">
      <dgm:prSet phldrT="[Text]" custT="1"/>
      <dgm:spPr/>
      <dgm:t>
        <a:bodyPr anchor="t"/>
        <a:lstStyle/>
        <a:p>
          <a:pPr algn="just">
            <a:buFont typeface="Arial" panose="020B0604020202020204" pitchFamily="34" charset="0"/>
            <a:buChar char="•"/>
          </a:pPr>
          <a:r>
            <a:rPr lang="en-US" sz="1800" b="0" i="0" dirty="0">
              <a:latin typeface="Arial Rounded MT Bold" panose="020F0704030504030204" pitchFamily="34" charset="0"/>
            </a:rPr>
            <a:t>Data moves down the layers from the Application Layer to the Physical Layer, with each layer adding its own header (encapsulation).</a:t>
          </a:r>
          <a:endParaRPr lang="en-IN" sz="1800" b="0" dirty="0">
            <a:latin typeface="Arial Rounded MT Bold" panose="020F0704030504030204" pitchFamily="34" charset="0"/>
          </a:endParaRPr>
        </a:p>
      </dgm:t>
    </dgm:pt>
    <dgm:pt modelId="{A1685FEE-6F36-40ED-8B52-5AA470520829}" type="parTrans" cxnId="{EFD4B991-F1DD-425F-8716-C3EBC6C71381}">
      <dgm:prSet/>
      <dgm:spPr/>
      <dgm:t>
        <a:bodyPr/>
        <a:lstStyle/>
        <a:p>
          <a:endParaRPr lang="en-IN"/>
        </a:p>
      </dgm:t>
    </dgm:pt>
    <dgm:pt modelId="{EDB157DF-95F3-4FC2-8F45-E2569598C006}" type="sibTrans" cxnId="{EFD4B991-F1DD-425F-8716-C3EBC6C71381}">
      <dgm:prSet/>
      <dgm:spPr/>
      <dgm:t>
        <a:bodyPr/>
        <a:lstStyle/>
        <a:p>
          <a:endParaRPr lang="en-IN"/>
        </a:p>
      </dgm:t>
    </dgm:pt>
    <dgm:pt modelId="{1384BB45-C8E4-4F26-8AA2-ACCE720FE248}">
      <dgm:prSet phldrT="[Text]"/>
      <dgm:spPr>
        <a:solidFill>
          <a:srgbClr val="92D050"/>
        </a:solidFill>
      </dgm:spPr>
      <dgm:t>
        <a:bodyPr/>
        <a:lstStyle/>
        <a:p>
          <a:r>
            <a:rPr lang="en-US" dirty="0"/>
            <a:t>2</a:t>
          </a:r>
          <a:endParaRPr lang="en-IN" dirty="0"/>
        </a:p>
      </dgm:t>
    </dgm:pt>
    <dgm:pt modelId="{27993D38-FAC6-4849-8D95-82D81539AD65}" type="parTrans" cxnId="{D7D9F81E-4367-406E-84D1-ACCBD5BEBB39}">
      <dgm:prSet/>
      <dgm:spPr/>
      <dgm:t>
        <a:bodyPr/>
        <a:lstStyle/>
        <a:p>
          <a:endParaRPr lang="en-IN"/>
        </a:p>
      </dgm:t>
    </dgm:pt>
    <dgm:pt modelId="{A0861D1A-8E13-49AB-A6D9-CF1C044DD3D8}" type="sibTrans" cxnId="{D7D9F81E-4367-406E-84D1-ACCBD5BEBB39}">
      <dgm:prSet/>
      <dgm:spPr/>
      <dgm:t>
        <a:bodyPr/>
        <a:lstStyle/>
        <a:p>
          <a:endParaRPr lang="en-IN"/>
        </a:p>
      </dgm:t>
    </dgm:pt>
    <dgm:pt modelId="{E2050244-6AE9-4338-9FC2-D311D126D0FF}">
      <dgm:prSet phldrT="[Text]" custT="1"/>
      <dgm:spPr>
        <a:solidFill>
          <a:schemeClr val="accent6">
            <a:lumMod val="40000"/>
            <a:lumOff val="60000"/>
            <a:alpha val="90000"/>
          </a:schemeClr>
        </a:solidFill>
      </dgm:spPr>
      <dgm:t>
        <a:bodyPr/>
        <a:lstStyle/>
        <a:p>
          <a:r>
            <a:rPr lang="en-IN" sz="2400" b="1" i="0" dirty="0">
              <a:latin typeface="Arial Rounded MT Bold" panose="020F0704030504030204" pitchFamily="34" charset="0"/>
            </a:rPr>
            <a:t>Decapsulation Process:</a:t>
          </a:r>
          <a:endParaRPr lang="en-IN" sz="2400" dirty="0">
            <a:latin typeface="Arial Rounded MT Bold" panose="020F0704030504030204" pitchFamily="34" charset="0"/>
          </a:endParaRPr>
        </a:p>
      </dgm:t>
    </dgm:pt>
    <dgm:pt modelId="{95322495-0FA6-4FC4-BAC1-4D940BCA38AD}" type="parTrans" cxnId="{CD06DE1D-ACFF-45BB-9F90-99A3217BBC70}">
      <dgm:prSet/>
      <dgm:spPr/>
      <dgm:t>
        <a:bodyPr/>
        <a:lstStyle/>
        <a:p>
          <a:endParaRPr lang="en-IN"/>
        </a:p>
      </dgm:t>
    </dgm:pt>
    <dgm:pt modelId="{F678B0AA-8A0D-4280-BBA3-EC3A71CE8A0C}" type="sibTrans" cxnId="{CD06DE1D-ACFF-45BB-9F90-99A3217BBC70}">
      <dgm:prSet/>
      <dgm:spPr/>
      <dgm:t>
        <a:bodyPr/>
        <a:lstStyle/>
        <a:p>
          <a:endParaRPr lang="en-IN"/>
        </a:p>
      </dgm:t>
    </dgm:pt>
    <dgm:pt modelId="{00CDAF22-5FFF-4404-9F81-6981EADB9A1C}">
      <dgm:prSet phldrT="[Text]" custT="1"/>
      <dgm:spPr>
        <a:solidFill>
          <a:schemeClr val="bg2">
            <a:lumMod val="10000"/>
            <a:lumOff val="90000"/>
            <a:alpha val="90000"/>
          </a:schemeClr>
        </a:solidFill>
      </dgm:spPr>
      <dgm:t>
        <a:bodyPr anchor="t"/>
        <a:lstStyle/>
        <a:p>
          <a:pPr algn="just">
            <a:buFont typeface="Arial" panose="020B0604020202020204" pitchFamily="34" charset="0"/>
            <a:buChar char="•"/>
          </a:pPr>
          <a:r>
            <a:rPr lang="en-US" sz="2000" b="0" i="0" dirty="0">
              <a:latin typeface="Arial Rounded MT Bold" panose="020F0704030504030204" pitchFamily="34" charset="0"/>
            </a:rPr>
            <a:t>At the receiving end, data moves up the layers, with each layer removing its header (decapsulation).</a:t>
          </a:r>
          <a:endParaRPr lang="en-IN" sz="2000" b="0" dirty="0">
            <a:latin typeface="Arial Rounded MT Bold" panose="020F0704030504030204" pitchFamily="34" charset="0"/>
          </a:endParaRPr>
        </a:p>
      </dgm:t>
    </dgm:pt>
    <dgm:pt modelId="{9CE12A8A-DD0D-43FD-B35C-5F0652DF87E0}" type="parTrans" cxnId="{F88887E0-C8A2-4765-8CFA-8A4CFCB603CD}">
      <dgm:prSet/>
      <dgm:spPr/>
      <dgm:t>
        <a:bodyPr/>
        <a:lstStyle/>
        <a:p>
          <a:endParaRPr lang="en-IN"/>
        </a:p>
      </dgm:t>
    </dgm:pt>
    <dgm:pt modelId="{6BD5555F-CA3F-45FD-AF56-0F47FC6BFE88}" type="sibTrans" cxnId="{F88887E0-C8A2-4765-8CFA-8A4CFCB603CD}">
      <dgm:prSet/>
      <dgm:spPr/>
      <dgm:t>
        <a:bodyPr/>
        <a:lstStyle/>
        <a:p>
          <a:endParaRPr lang="en-IN"/>
        </a:p>
      </dgm:t>
    </dgm:pt>
    <dgm:pt modelId="{42F83936-35AC-474C-874F-3BB522786FDB}">
      <dgm:prSet phldrT="[Text]"/>
      <dgm:spPr>
        <a:solidFill>
          <a:srgbClr val="92D050"/>
        </a:solidFill>
      </dgm:spPr>
      <dgm:t>
        <a:bodyPr/>
        <a:lstStyle/>
        <a:p>
          <a:r>
            <a:rPr lang="en-US" dirty="0"/>
            <a:t>1</a:t>
          </a:r>
          <a:endParaRPr lang="en-IN" dirty="0"/>
        </a:p>
      </dgm:t>
    </dgm:pt>
    <dgm:pt modelId="{5468C2E1-DEE0-412C-A329-F12E551DB1F3}" type="sibTrans" cxnId="{8F2162B2-B4DF-4B04-BAF3-22D7C4B6CFD3}">
      <dgm:prSet/>
      <dgm:spPr/>
      <dgm:t>
        <a:bodyPr/>
        <a:lstStyle/>
        <a:p>
          <a:endParaRPr lang="en-IN"/>
        </a:p>
      </dgm:t>
    </dgm:pt>
    <dgm:pt modelId="{12C613BC-2187-4ADC-BDCA-995344E34BC0}" type="parTrans" cxnId="{8F2162B2-B4DF-4B04-BAF3-22D7C4B6CFD3}">
      <dgm:prSet/>
      <dgm:spPr/>
      <dgm:t>
        <a:bodyPr/>
        <a:lstStyle/>
        <a:p>
          <a:endParaRPr lang="en-IN"/>
        </a:p>
      </dgm:t>
    </dgm:pt>
    <dgm:pt modelId="{C6BA6A3C-DE43-4B1F-958E-2549CFE337F3}" type="pres">
      <dgm:prSet presAssocID="{A2E173DA-5BCB-4E1C-9FA5-EA9F8A227B11}" presName="list" presStyleCnt="0">
        <dgm:presLayoutVars>
          <dgm:dir/>
          <dgm:animLvl val="lvl"/>
        </dgm:presLayoutVars>
      </dgm:prSet>
      <dgm:spPr/>
    </dgm:pt>
    <dgm:pt modelId="{B5222FFA-53C6-4403-8264-0C033D37ED07}" type="pres">
      <dgm:prSet presAssocID="{42F83936-35AC-474C-874F-3BB522786FDB}" presName="posSpace" presStyleCnt="0"/>
      <dgm:spPr/>
    </dgm:pt>
    <dgm:pt modelId="{301DBF8B-6BA6-4317-89A6-08BD70A0A9B3}" type="pres">
      <dgm:prSet presAssocID="{42F83936-35AC-474C-874F-3BB522786FDB}" presName="vertFlow" presStyleCnt="0"/>
      <dgm:spPr/>
    </dgm:pt>
    <dgm:pt modelId="{953CCFE0-DFD6-48C7-8359-EE86AE81D4B0}" type="pres">
      <dgm:prSet presAssocID="{42F83936-35AC-474C-874F-3BB522786FDB}" presName="topSpace" presStyleCnt="0"/>
      <dgm:spPr/>
    </dgm:pt>
    <dgm:pt modelId="{D9D20F38-1ECE-401D-B3E7-E350F721427E}" type="pres">
      <dgm:prSet presAssocID="{42F83936-35AC-474C-874F-3BB522786FDB}" presName="firstComp" presStyleCnt="0"/>
      <dgm:spPr/>
    </dgm:pt>
    <dgm:pt modelId="{77851F5D-7710-49AD-8A42-9B453184D0BC}" type="pres">
      <dgm:prSet presAssocID="{42F83936-35AC-474C-874F-3BB522786FDB}" presName="firstChild" presStyleLbl="bgAccFollowNode1" presStyleIdx="0" presStyleCnt="4" custScaleX="137802" custScaleY="51488" custLinFactNeighborX="-35378"/>
      <dgm:spPr/>
    </dgm:pt>
    <dgm:pt modelId="{F2C7B457-36BE-4129-A2B2-F89D9BF7AED4}" type="pres">
      <dgm:prSet presAssocID="{42F83936-35AC-474C-874F-3BB522786FDB}" presName="firstChildTx" presStyleLbl="bgAccFollowNode1" presStyleIdx="0" presStyleCnt="4">
        <dgm:presLayoutVars>
          <dgm:bulletEnabled val="1"/>
        </dgm:presLayoutVars>
      </dgm:prSet>
      <dgm:spPr/>
    </dgm:pt>
    <dgm:pt modelId="{4EA53124-620C-4FE6-BB81-2F6E4A9F54AC}" type="pres">
      <dgm:prSet presAssocID="{F5CE6747-27EB-407E-ADFE-E6C102EA40BE}" presName="comp" presStyleCnt="0"/>
      <dgm:spPr/>
    </dgm:pt>
    <dgm:pt modelId="{546389E8-3503-4A8F-99E9-B43D7DF1215A}" type="pres">
      <dgm:prSet presAssocID="{F5CE6747-27EB-407E-ADFE-E6C102EA40BE}" presName="child" presStyleLbl="bgAccFollowNode1" presStyleIdx="1" presStyleCnt="4" custScaleX="115132" custScaleY="113909" custLinFactNeighborX="-1917" custLinFactNeighborY="163"/>
      <dgm:spPr/>
    </dgm:pt>
    <dgm:pt modelId="{99A82EA1-AF38-43FF-AC36-D9FF36A7B246}" type="pres">
      <dgm:prSet presAssocID="{F5CE6747-27EB-407E-ADFE-E6C102EA40BE}" presName="childTx" presStyleLbl="bgAccFollowNode1" presStyleIdx="1" presStyleCnt="4">
        <dgm:presLayoutVars>
          <dgm:bulletEnabled val="1"/>
        </dgm:presLayoutVars>
      </dgm:prSet>
      <dgm:spPr/>
    </dgm:pt>
    <dgm:pt modelId="{7A908136-4EAE-4C12-AF5D-A7F04A4D8345}" type="pres">
      <dgm:prSet presAssocID="{42F83936-35AC-474C-874F-3BB522786FDB}" presName="negSpace" presStyleCnt="0"/>
      <dgm:spPr/>
    </dgm:pt>
    <dgm:pt modelId="{2DC117A1-7A75-4C3C-B773-6B2EAF2822F8}" type="pres">
      <dgm:prSet presAssocID="{42F83936-35AC-474C-874F-3BB522786FDB}" presName="circle" presStyleLbl="node1" presStyleIdx="0" presStyleCnt="2" custScaleX="37402" custScaleY="38982" custLinFactNeighborX="-35530" custLinFactNeighborY="46649"/>
      <dgm:spPr/>
    </dgm:pt>
    <dgm:pt modelId="{39E34971-72D3-467D-BB0B-46AD6EE3C5E4}" type="pres">
      <dgm:prSet presAssocID="{5468C2E1-DEE0-412C-A329-F12E551DB1F3}" presName="transSpace" presStyleCnt="0"/>
      <dgm:spPr/>
    </dgm:pt>
    <dgm:pt modelId="{4A651851-081A-4E26-A933-A23460409604}" type="pres">
      <dgm:prSet presAssocID="{1384BB45-C8E4-4F26-8AA2-ACCE720FE248}" presName="posSpace" presStyleCnt="0"/>
      <dgm:spPr/>
    </dgm:pt>
    <dgm:pt modelId="{866D76D2-30E6-4C3D-91EB-94A5D1837F5E}" type="pres">
      <dgm:prSet presAssocID="{1384BB45-C8E4-4F26-8AA2-ACCE720FE248}" presName="vertFlow" presStyleCnt="0"/>
      <dgm:spPr/>
    </dgm:pt>
    <dgm:pt modelId="{AB4A42AE-5056-4D76-9B25-076CFDC064C7}" type="pres">
      <dgm:prSet presAssocID="{1384BB45-C8E4-4F26-8AA2-ACCE720FE248}" presName="topSpace" presStyleCnt="0"/>
      <dgm:spPr/>
    </dgm:pt>
    <dgm:pt modelId="{6CB49B6F-5328-4B78-9BCC-4C55265E841C}" type="pres">
      <dgm:prSet presAssocID="{1384BB45-C8E4-4F26-8AA2-ACCE720FE248}" presName="firstComp" presStyleCnt="0"/>
      <dgm:spPr/>
    </dgm:pt>
    <dgm:pt modelId="{18B70C20-F5F5-4E26-9AFC-9F57102B3233}" type="pres">
      <dgm:prSet presAssocID="{1384BB45-C8E4-4F26-8AA2-ACCE720FE248}" presName="firstChild" presStyleLbl="bgAccFollowNode1" presStyleIdx="2" presStyleCnt="4" custScaleX="137116" custScaleY="50022"/>
      <dgm:spPr/>
    </dgm:pt>
    <dgm:pt modelId="{88188C9F-142E-4DD6-B109-676160C87854}" type="pres">
      <dgm:prSet presAssocID="{1384BB45-C8E4-4F26-8AA2-ACCE720FE248}" presName="firstChildTx" presStyleLbl="bgAccFollowNode1" presStyleIdx="2" presStyleCnt="4">
        <dgm:presLayoutVars>
          <dgm:bulletEnabled val="1"/>
        </dgm:presLayoutVars>
      </dgm:prSet>
      <dgm:spPr/>
    </dgm:pt>
    <dgm:pt modelId="{CC11680E-7F6F-4E64-901F-132EB09E2CD6}" type="pres">
      <dgm:prSet presAssocID="{00CDAF22-5FFF-4404-9F81-6981EADB9A1C}" presName="comp" presStyleCnt="0"/>
      <dgm:spPr/>
    </dgm:pt>
    <dgm:pt modelId="{A1D8D938-95BC-4486-AA64-34F5DD2EF862}" type="pres">
      <dgm:prSet presAssocID="{00CDAF22-5FFF-4404-9F81-6981EADB9A1C}" presName="child" presStyleLbl="bgAccFollowNode1" presStyleIdx="3" presStyleCnt="4" custScaleX="116074" custScaleY="113605"/>
      <dgm:spPr/>
    </dgm:pt>
    <dgm:pt modelId="{A5DDEDD5-78BB-4092-96B1-38FC1304814A}" type="pres">
      <dgm:prSet presAssocID="{00CDAF22-5FFF-4404-9F81-6981EADB9A1C}" presName="childTx" presStyleLbl="bgAccFollowNode1" presStyleIdx="3" presStyleCnt="4">
        <dgm:presLayoutVars>
          <dgm:bulletEnabled val="1"/>
        </dgm:presLayoutVars>
      </dgm:prSet>
      <dgm:spPr/>
    </dgm:pt>
    <dgm:pt modelId="{D03B050C-AE1C-4D00-B1A4-575953D77966}" type="pres">
      <dgm:prSet presAssocID="{1384BB45-C8E4-4F26-8AA2-ACCE720FE248}" presName="negSpace" presStyleCnt="0"/>
      <dgm:spPr/>
    </dgm:pt>
    <dgm:pt modelId="{AC91F9EA-0923-4D96-8FA2-A01482CD1A99}" type="pres">
      <dgm:prSet presAssocID="{1384BB45-C8E4-4F26-8AA2-ACCE720FE248}" presName="circle" presStyleLbl="node1" presStyleIdx="1" presStyleCnt="2" custScaleX="37554" custScaleY="35599" custLinFactNeighborX="-20684" custLinFactNeighborY="46324"/>
      <dgm:spPr/>
    </dgm:pt>
  </dgm:ptLst>
  <dgm:cxnLst>
    <dgm:cxn modelId="{B2B62507-7FB2-4C3A-959A-9846E87E51B3}" type="presOf" srcId="{A2E173DA-5BCB-4E1C-9FA5-EA9F8A227B11}" destId="{C6BA6A3C-DE43-4B1F-958E-2549CFE337F3}" srcOrd="0" destOrd="0" presId="urn:microsoft.com/office/officeart/2005/8/layout/hList9"/>
    <dgm:cxn modelId="{CD06DE1D-ACFF-45BB-9F90-99A3217BBC70}" srcId="{1384BB45-C8E4-4F26-8AA2-ACCE720FE248}" destId="{E2050244-6AE9-4338-9FC2-D311D126D0FF}" srcOrd="0" destOrd="0" parTransId="{95322495-0FA6-4FC4-BAC1-4D940BCA38AD}" sibTransId="{F678B0AA-8A0D-4280-BBA3-EC3A71CE8A0C}"/>
    <dgm:cxn modelId="{D7D9F81E-4367-406E-84D1-ACCBD5BEBB39}" srcId="{A2E173DA-5BCB-4E1C-9FA5-EA9F8A227B11}" destId="{1384BB45-C8E4-4F26-8AA2-ACCE720FE248}" srcOrd="1" destOrd="0" parTransId="{27993D38-FAC6-4849-8D95-82D81539AD65}" sibTransId="{A0861D1A-8E13-49AB-A6D9-CF1C044DD3D8}"/>
    <dgm:cxn modelId="{195D424F-702D-47D6-9B43-EA31FE80C6D7}" type="presOf" srcId="{E2050244-6AE9-4338-9FC2-D311D126D0FF}" destId="{18B70C20-F5F5-4E26-9AFC-9F57102B3233}" srcOrd="0" destOrd="0" presId="urn:microsoft.com/office/officeart/2005/8/layout/hList9"/>
    <dgm:cxn modelId="{EFD63653-5AA0-436E-8155-56F89212DEBC}" type="presOf" srcId="{1384BB45-C8E4-4F26-8AA2-ACCE720FE248}" destId="{AC91F9EA-0923-4D96-8FA2-A01482CD1A99}" srcOrd="0" destOrd="0" presId="urn:microsoft.com/office/officeart/2005/8/layout/hList9"/>
    <dgm:cxn modelId="{6148C779-EC9C-4BD0-81B4-30513F631B56}" type="presOf" srcId="{E2050244-6AE9-4338-9FC2-D311D126D0FF}" destId="{88188C9F-142E-4DD6-B109-676160C87854}" srcOrd="1" destOrd="0" presId="urn:microsoft.com/office/officeart/2005/8/layout/hList9"/>
    <dgm:cxn modelId="{8565AB8B-F5F5-4770-BBC7-7894845A4FC5}" type="presOf" srcId="{42F83936-35AC-474C-874F-3BB522786FDB}" destId="{2DC117A1-7A75-4C3C-B773-6B2EAF2822F8}" srcOrd="0" destOrd="0" presId="urn:microsoft.com/office/officeart/2005/8/layout/hList9"/>
    <dgm:cxn modelId="{B9BE6E8E-395F-490E-8FF1-7AE27CA44C24}" type="presOf" srcId="{B80B46B7-3966-43D6-AE41-D3F44EC89795}" destId="{F2C7B457-36BE-4129-A2B2-F89D9BF7AED4}" srcOrd="1" destOrd="0" presId="urn:microsoft.com/office/officeart/2005/8/layout/hList9"/>
    <dgm:cxn modelId="{16198390-8E85-457F-B604-9C1E41000F6D}" type="presOf" srcId="{F5CE6747-27EB-407E-ADFE-E6C102EA40BE}" destId="{99A82EA1-AF38-43FF-AC36-D9FF36A7B246}" srcOrd="1" destOrd="0" presId="urn:microsoft.com/office/officeart/2005/8/layout/hList9"/>
    <dgm:cxn modelId="{EFD4B991-F1DD-425F-8716-C3EBC6C71381}" srcId="{42F83936-35AC-474C-874F-3BB522786FDB}" destId="{F5CE6747-27EB-407E-ADFE-E6C102EA40BE}" srcOrd="1" destOrd="0" parTransId="{A1685FEE-6F36-40ED-8B52-5AA470520829}" sibTransId="{EDB157DF-95F3-4FC2-8F45-E2569598C006}"/>
    <dgm:cxn modelId="{BC14B997-F1E1-46ED-A527-6C1828628A56}" type="presOf" srcId="{F5CE6747-27EB-407E-ADFE-E6C102EA40BE}" destId="{546389E8-3503-4A8F-99E9-B43D7DF1215A}" srcOrd="0" destOrd="0" presId="urn:microsoft.com/office/officeart/2005/8/layout/hList9"/>
    <dgm:cxn modelId="{E6A8A4A6-41D8-4349-BBE9-9918341651C9}" srcId="{42F83936-35AC-474C-874F-3BB522786FDB}" destId="{B80B46B7-3966-43D6-AE41-D3F44EC89795}" srcOrd="0" destOrd="0" parTransId="{55DCCCCD-D08F-42F1-B233-6DFDE1B5EDB5}" sibTransId="{1D808DCB-8C86-4719-B39F-63B21759AEA5}"/>
    <dgm:cxn modelId="{8F2162B2-B4DF-4B04-BAF3-22D7C4B6CFD3}" srcId="{A2E173DA-5BCB-4E1C-9FA5-EA9F8A227B11}" destId="{42F83936-35AC-474C-874F-3BB522786FDB}" srcOrd="0" destOrd="0" parTransId="{12C613BC-2187-4ADC-BDCA-995344E34BC0}" sibTransId="{5468C2E1-DEE0-412C-A329-F12E551DB1F3}"/>
    <dgm:cxn modelId="{C42FF6B6-E7F3-4B92-A7D2-252697A45F66}" type="presOf" srcId="{00CDAF22-5FFF-4404-9F81-6981EADB9A1C}" destId="{A5DDEDD5-78BB-4092-96B1-38FC1304814A}" srcOrd="1" destOrd="0" presId="urn:microsoft.com/office/officeart/2005/8/layout/hList9"/>
    <dgm:cxn modelId="{F8FFA0CA-68F5-4932-8E2B-21012E43327B}" type="presOf" srcId="{00CDAF22-5FFF-4404-9F81-6981EADB9A1C}" destId="{A1D8D938-95BC-4486-AA64-34F5DD2EF862}" srcOrd="0" destOrd="0" presId="urn:microsoft.com/office/officeart/2005/8/layout/hList9"/>
    <dgm:cxn modelId="{050ED8DF-63D8-4797-95D4-04A0AC4DB9A6}" type="presOf" srcId="{B80B46B7-3966-43D6-AE41-D3F44EC89795}" destId="{77851F5D-7710-49AD-8A42-9B453184D0BC}" srcOrd="0" destOrd="0" presId="urn:microsoft.com/office/officeart/2005/8/layout/hList9"/>
    <dgm:cxn modelId="{F88887E0-C8A2-4765-8CFA-8A4CFCB603CD}" srcId="{1384BB45-C8E4-4F26-8AA2-ACCE720FE248}" destId="{00CDAF22-5FFF-4404-9F81-6981EADB9A1C}" srcOrd="1" destOrd="0" parTransId="{9CE12A8A-DD0D-43FD-B35C-5F0652DF87E0}" sibTransId="{6BD5555F-CA3F-45FD-AF56-0F47FC6BFE88}"/>
    <dgm:cxn modelId="{FEC48223-ADC3-430A-84B2-0225BBEB99B1}" type="presParOf" srcId="{C6BA6A3C-DE43-4B1F-958E-2549CFE337F3}" destId="{B5222FFA-53C6-4403-8264-0C033D37ED07}" srcOrd="0" destOrd="0" presId="urn:microsoft.com/office/officeart/2005/8/layout/hList9"/>
    <dgm:cxn modelId="{3E4AC1CD-5C3A-4845-A692-4306A4874DBB}" type="presParOf" srcId="{C6BA6A3C-DE43-4B1F-958E-2549CFE337F3}" destId="{301DBF8B-6BA6-4317-89A6-08BD70A0A9B3}" srcOrd="1" destOrd="0" presId="urn:microsoft.com/office/officeart/2005/8/layout/hList9"/>
    <dgm:cxn modelId="{54D4EED6-9DC6-4B58-A5A0-F50FC377E70E}" type="presParOf" srcId="{301DBF8B-6BA6-4317-89A6-08BD70A0A9B3}" destId="{953CCFE0-DFD6-48C7-8359-EE86AE81D4B0}" srcOrd="0" destOrd="0" presId="urn:microsoft.com/office/officeart/2005/8/layout/hList9"/>
    <dgm:cxn modelId="{9252A0F0-3229-4C2B-8088-CC6DFFBC416F}" type="presParOf" srcId="{301DBF8B-6BA6-4317-89A6-08BD70A0A9B3}" destId="{D9D20F38-1ECE-401D-B3E7-E350F721427E}" srcOrd="1" destOrd="0" presId="urn:microsoft.com/office/officeart/2005/8/layout/hList9"/>
    <dgm:cxn modelId="{6A3927BC-EDD0-417C-94EA-D866F2D6A526}" type="presParOf" srcId="{D9D20F38-1ECE-401D-B3E7-E350F721427E}" destId="{77851F5D-7710-49AD-8A42-9B453184D0BC}" srcOrd="0" destOrd="0" presId="urn:microsoft.com/office/officeart/2005/8/layout/hList9"/>
    <dgm:cxn modelId="{B53289EE-4437-4865-A2F8-E5999760B987}" type="presParOf" srcId="{D9D20F38-1ECE-401D-B3E7-E350F721427E}" destId="{F2C7B457-36BE-4129-A2B2-F89D9BF7AED4}" srcOrd="1" destOrd="0" presId="urn:microsoft.com/office/officeart/2005/8/layout/hList9"/>
    <dgm:cxn modelId="{C0BF670A-BA0C-4142-B9C2-F251267A0470}" type="presParOf" srcId="{301DBF8B-6BA6-4317-89A6-08BD70A0A9B3}" destId="{4EA53124-620C-4FE6-BB81-2F6E4A9F54AC}" srcOrd="2" destOrd="0" presId="urn:microsoft.com/office/officeart/2005/8/layout/hList9"/>
    <dgm:cxn modelId="{226ADD58-3255-45B2-8D9B-48BE1F9FBDD9}" type="presParOf" srcId="{4EA53124-620C-4FE6-BB81-2F6E4A9F54AC}" destId="{546389E8-3503-4A8F-99E9-B43D7DF1215A}" srcOrd="0" destOrd="0" presId="urn:microsoft.com/office/officeart/2005/8/layout/hList9"/>
    <dgm:cxn modelId="{352DA657-E77C-4D35-9A76-873DEFD587C9}" type="presParOf" srcId="{4EA53124-620C-4FE6-BB81-2F6E4A9F54AC}" destId="{99A82EA1-AF38-43FF-AC36-D9FF36A7B246}" srcOrd="1" destOrd="0" presId="urn:microsoft.com/office/officeart/2005/8/layout/hList9"/>
    <dgm:cxn modelId="{CDBF33DA-B049-4397-9767-6212BC5BDCF0}" type="presParOf" srcId="{C6BA6A3C-DE43-4B1F-958E-2549CFE337F3}" destId="{7A908136-4EAE-4C12-AF5D-A7F04A4D8345}" srcOrd="2" destOrd="0" presId="urn:microsoft.com/office/officeart/2005/8/layout/hList9"/>
    <dgm:cxn modelId="{99113E86-1161-4A73-930C-A4FD4A70CAB1}" type="presParOf" srcId="{C6BA6A3C-DE43-4B1F-958E-2549CFE337F3}" destId="{2DC117A1-7A75-4C3C-B773-6B2EAF2822F8}" srcOrd="3" destOrd="0" presId="urn:microsoft.com/office/officeart/2005/8/layout/hList9"/>
    <dgm:cxn modelId="{B9A99285-301E-440E-8AF5-2DA46A86B4C2}" type="presParOf" srcId="{C6BA6A3C-DE43-4B1F-958E-2549CFE337F3}" destId="{39E34971-72D3-467D-BB0B-46AD6EE3C5E4}" srcOrd="4" destOrd="0" presId="urn:microsoft.com/office/officeart/2005/8/layout/hList9"/>
    <dgm:cxn modelId="{7881BF06-1A53-4EAD-8DD6-9B7604FF25EE}" type="presParOf" srcId="{C6BA6A3C-DE43-4B1F-958E-2549CFE337F3}" destId="{4A651851-081A-4E26-A933-A23460409604}" srcOrd="5" destOrd="0" presId="urn:microsoft.com/office/officeart/2005/8/layout/hList9"/>
    <dgm:cxn modelId="{E7158142-1235-4746-A2A7-21D45E2189D9}" type="presParOf" srcId="{C6BA6A3C-DE43-4B1F-958E-2549CFE337F3}" destId="{866D76D2-30E6-4C3D-91EB-94A5D1837F5E}" srcOrd="6" destOrd="0" presId="urn:microsoft.com/office/officeart/2005/8/layout/hList9"/>
    <dgm:cxn modelId="{6340FDC4-8B82-4AE2-BAA1-C4945219227F}" type="presParOf" srcId="{866D76D2-30E6-4C3D-91EB-94A5D1837F5E}" destId="{AB4A42AE-5056-4D76-9B25-076CFDC064C7}" srcOrd="0" destOrd="0" presId="urn:microsoft.com/office/officeart/2005/8/layout/hList9"/>
    <dgm:cxn modelId="{92992B81-0B65-4973-8715-0636843B1CBC}" type="presParOf" srcId="{866D76D2-30E6-4C3D-91EB-94A5D1837F5E}" destId="{6CB49B6F-5328-4B78-9BCC-4C55265E841C}" srcOrd="1" destOrd="0" presId="urn:microsoft.com/office/officeart/2005/8/layout/hList9"/>
    <dgm:cxn modelId="{304C3BBD-8B08-4AB4-A9F9-9C3CD87BE0A2}" type="presParOf" srcId="{6CB49B6F-5328-4B78-9BCC-4C55265E841C}" destId="{18B70C20-F5F5-4E26-9AFC-9F57102B3233}" srcOrd="0" destOrd="0" presId="urn:microsoft.com/office/officeart/2005/8/layout/hList9"/>
    <dgm:cxn modelId="{13379061-7332-4AEF-BBDA-0D32B006265A}" type="presParOf" srcId="{6CB49B6F-5328-4B78-9BCC-4C55265E841C}" destId="{88188C9F-142E-4DD6-B109-676160C87854}" srcOrd="1" destOrd="0" presId="urn:microsoft.com/office/officeart/2005/8/layout/hList9"/>
    <dgm:cxn modelId="{03CF9A51-2672-4A64-8786-F7DD2F5C2387}" type="presParOf" srcId="{866D76D2-30E6-4C3D-91EB-94A5D1837F5E}" destId="{CC11680E-7F6F-4E64-901F-132EB09E2CD6}" srcOrd="2" destOrd="0" presId="urn:microsoft.com/office/officeart/2005/8/layout/hList9"/>
    <dgm:cxn modelId="{1F0CBA4A-9810-4E93-83DC-17EF1C25476D}" type="presParOf" srcId="{CC11680E-7F6F-4E64-901F-132EB09E2CD6}" destId="{A1D8D938-95BC-4486-AA64-34F5DD2EF862}" srcOrd="0" destOrd="0" presId="urn:microsoft.com/office/officeart/2005/8/layout/hList9"/>
    <dgm:cxn modelId="{B03FFBE1-AC24-4BDB-87DF-315910EBEC05}" type="presParOf" srcId="{CC11680E-7F6F-4E64-901F-132EB09E2CD6}" destId="{A5DDEDD5-78BB-4092-96B1-38FC1304814A}" srcOrd="1" destOrd="0" presId="urn:microsoft.com/office/officeart/2005/8/layout/hList9"/>
    <dgm:cxn modelId="{65C2DBBA-5D96-4B69-B706-73FBFD941795}" type="presParOf" srcId="{C6BA6A3C-DE43-4B1F-958E-2549CFE337F3}" destId="{D03B050C-AE1C-4D00-B1A4-575953D77966}" srcOrd="7" destOrd="0" presId="urn:microsoft.com/office/officeart/2005/8/layout/hList9"/>
    <dgm:cxn modelId="{A52A18E2-7FBC-4520-9474-19130C7C1CFB}" type="presParOf" srcId="{C6BA6A3C-DE43-4B1F-958E-2549CFE337F3}" destId="{AC91F9EA-0923-4D96-8FA2-A01482CD1A99}"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51F5D-7710-49AD-8A42-9B453184D0BC}">
      <dsp:nvSpPr>
        <dsp:cNvPr id="0" name=""/>
        <dsp:cNvSpPr/>
      </dsp:nvSpPr>
      <dsp:spPr>
        <a:xfrm>
          <a:off x="0" y="773806"/>
          <a:ext cx="5121354" cy="926201"/>
        </a:xfrm>
        <a:prstGeom prst="rect">
          <a:avLst/>
        </a:prstGeom>
        <a:solidFill>
          <a:schemeClr val="accent6">
            <a:lumMod val="40000"/>
            <a:lumOff val="60000"/>
            <a:alpha val="9000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Logical Link Control Layer</a:t>
          </a:r>
          <a:endParaRPr lang="en-IN" sz="2400" kern="1200" dirty="0">
            <a:latin typeface="Arial Rounded MT Bold" panose="020F0704030504030204" pitchFamily="34" charset="0"/>
          </a:endParaRPr>
        </a:p>
      </dsp:txBody>
      <dsp:txXfrm>
        <a:off x="819416" y="773806"/>
        <a:ext cx="4301937" cy="926201"/>
      </dsp:txXfrm>
    </dsp:sp>
    <dsp:sp modelId="{546389E8-3503-4A8F-99E9-B43D7DF1215A}">
      <dsp:nvSpPr>
        <dsp:cNvPr id="0" name=""/>
        <dsp:cNvSpPr/>
      </dsp:nvSpPr>
      <dsp:spPr>
        <a:xfrm>
          <a:off x="680907" y="1702940"/>
          <a:ext cx="3716458" cy="2812442"/>
        </a:xfrm>
        <a:prstGeom prst="rect">
          <a:avLst/>
        </a:prstGeom>
        <a:solidFill>
          <a:schemeClr val="accent2">
            <a:tint val="40000"/>
            <a:alpha val="90000"/>
            <a:hueOff val="-11941"/>
            <a:satOff val="-18222"/>
            <a:lumOff val="-1882"/>
            <a:alphaOff val="0"/>
          </a:schemeClr>
        </a:solidFill>
        <a:ln w="34925" cap="flat" cmpd="sng" algn="in">
          <a:solidFill>
            <a:schemeClr val="accent2">
              <a:tint val="40000"/>
              <a:alpha val="90000"/>
              <a:hueOff val="-11941"/>
              <a:satOff val="-18222"/>
              <a:lumOff val="-1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t" anchorCtr="0">
          <a:noAutofit/>
        </a:bodyPr>
        <a:lstStyle/>
        <a:p>
          <a:pPr marL="0" lvl="0" indent="0" algn="just" defTabSz="666750">
            <a:lnSpc>
              <a:spcPct val="90000"/>
            </a:lnSpc>
            <a:spcBef>
              <a:spcPct val="0"/>
            </a:spcBef>
            <a:spcAft>
              <a:spcPct val="35000"/>
            </a:spcAft>
            <a:buFont typeface="Arial" panose="020B0604020202020204" pitchFamily="34" charset="0"/>
            <a:buNone/>
          </a:pPr>
          <a:r>
            <a:rPr lang="en-US" sz="1500" b="0" i="0" kern="1200" dirty="0">
              <a:latin typeface="Arial Rounded MT Bold" panose="020F0704030504030204" pitchFamily="34" charset="0"/>
            </a:rPr>
            <a:t>It is responsible for transferring the packets to the Network layer of the receiver that is receiving.</a:t>
          </a:r>
        </a:p>
        <a:p>
          <a:pPr marL="0" lvl="0" indent="0" algn="just" defTabSz="666750">
            <a:lnSpc>
              <a:spcPct val="90000"/>
            </a:lnSpc>
            <a:spcBef>
              <a:spcPct val="0"/>
            </a:spcBef>
            <a:spcAft>
              <a:spcPct val="35000"/>
            </a:spcAft>
            <a:buFont typeface="Arial" panose="020B0604020202020204" pitchFamily="34" charset="0"/>
            <a:buNone/>
          </a:pPr>
          <a:endParaRPr lang="en-US" sz="1500" b="0" i="0" kern="1200" dirty="0">
            <a:latin typeface="Arial Rounded MT Bold" panose="020F0704030504030204" pitchFamily="34" charset="0"/>
          </a:endParaRPr>
        </a:p>
        <a:p>
          <a:pPr marL="0" lvl="0" indent="0" algn="just" defTabSz="666750">
            <a:lnSpc>
              <a:spcPct val="90000"/>
            </a:lnSpc>
            <a:spcBef>
              <a:spcPct val="0"/>
            </a:spcBef>
            <a:spcAft>
              <a:spcPct val="35000"/>
            </a:spcAft>
            <a:buFont typeface="Arial" panose="020B0604020202020204" pitchFamily="34" charset="0"/>
            <a:buNone/>
          </a:pPr>
          <a:r>
            <a:rPr lang="en-US" sz="1500" b="0" i="0" kern="1200" dirty="0">
              <a:latin typeface="Arial Rounded MT Bold" panose="020F0704030504030204" pitchFamily="34" charset="0"/>
            </a:rPr>
            <a:t>It identifies the address of the network layer protocol from the header.</a:t>
          </a:r>
        </a:p>
        <a:p>
          <a:pPr marL="0" lvl="0" indent="0" algn="just" defTabSz="666750">
            <a:lnSpc>
              <a:spcPct val="90000"/>
            </a:lnSpc>
            <a:spcBef>
              <a:spcPct val="0"/>
            </a:spcBef>
            <a:spcAft>
              <a:spcPct val="35000"/>
            </a:spcAft>
            <a:buFont typeface="Arial" panose="020B0604020202020204" pitchFamily="34" charset="0"/>
            <a:buNone/>
          </a:pPr>
          <a:endParaRPr lang="en-US" sz="1500" b="0" i="0" kern="1200" dirty="0">
            <a:latin typeface="Arial Rounded MT Bold" panose="020F0704030504030204" pitchFamily="34" charset="0"/>
          </a:endParaRPr>
        </a:p>
        <a:p>
          <a:pPr marL="0" lvl="0" indent="0" algn="just" defTabSz="666750">
            <a:lnSpc>
              <a:spcPct val="90000"/>
            </a:lnSpc>
            <a:spcBef>
              <a:spcPct val="0"/>
            </a:spcBef>
            <a:spcAft>
              <a:spcPct val="35000"/>
            </a:spcAft>
            <a:buFont typeface="Arial" panose="020B0604020202020204" pitchFamily="34" charset="0"/>
            <a:buNone/>
          </a:pPr>
          <a:r>
            <a:rPr lang="en-US" sz="1500" b="0" i="0" kern="1200" dirty="0">
              <a:latin typeface="Arial Rounded MT Bold" panose="020F0704030504030204" pitchFamily="34" charset="0"/>
            </a:rPr>
            <a:t>It also provides flow control.</a:t>
          </a:r>
          <a:endParaRPr lang="en-IN" sz="1500" kern="1200" dirty="0">
            <a:latin typeface="Arial Rounded MT Bold" panose="020F0704030504030204" pitchFamily="34" charset="0"/>
          </a:endParaRPr>
        </a:p>
      </dsp:txBody>
      <dsp:txXfrm>
        <a:off x="1275541" y="1702940"/>
        <a:ext cx="3121825" cy="2812442"/>
      </dsp:txXfrm>
    </dsp:sp>
    <dsp:sp modelId="{2DC117A1-7A75-4C3C-B773-6B2EAF2822F8}">
      <dsp:nvSpPr>
        <dsp:cNvPr id="0" name=""/>
        <dsp:cNvSpPr/>
      </dsp:nvSpPr>
      <dsp:spPr>
        <a:xfrm>
          <a:off x="43975" y="896518"/>
          <a:ext cx="723826" cy="713092"/>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1</a:t>
          </a:r>
          <a:endParaRPr lang="en-IN" sz="3400" kern="1200" dirty="0"/>
        </a:p>
      </dsp:txBody>
      <dsp:txXfrm>
        <a:off x="149977" y="1000948"/>
        <a:ext cx="511822" cy="504232"/>
      </dsp:txXfrm>
    </dsp:sp>
    <dsp:sp modelId="{18B70C20-F5F5-4E26-9AFC-9F57102B3233}">
      <dsp:nvSpPr>
        <dsp:cNvPr id="0" name=""/>
        <dsp:cNvSpPr/>
      </dsp:nvSpPr>
      <dsp:spPr>
        <a:xfrm>
          <a:off x="5894885" y="773806"/>
          <a:ext cx="5070491" cy="899830"/>
        </a:xfrm>
        <a:prstGeom prst="rect">
          <a:avLst/>
        </a:prstGeom>
        <a:solidFill>
          <a:schemeClr val="accent6">
            <a:lumMod val="40000"/>
            <a:lumOff val="60000"/>
            <a:alpha val="90000"/>
          </a:schemeClr>
        </a:solidFill>
        <a:ln w="34925" cap="flat" cmpd="sng" algn="in">
          <a:solidFill>
            <a:schemeClr val="accent2">
              <a:tint val="40000"/>
              <a:alpha val="90000"/>
              <a:hueOff val="-23882"/>
              <a:satOff val="-36445"/>
              <a:lumOff val="-37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Media Access Control Layer</a:t>
          </a:r>
          <a:endParaRPr lang="en-IN" sz="2400" kern="1200" dirty="0">
            <a:latin typeface="Arial Rounded MT Bold" panose="020F0704030504030204" pitchFamily="34" charset="0"/>
          </a:endParaRPr>
        </a:p>
      </dsp:txBody>
      <dsp:txXfrm>
        <a:off x="6706164" y="773806"/>
        <a:ext cx="4259212" cy="899830"/>
      </dsp:txXfrm>
    </dsp:sp>
    <dsp:sp modelId="{A1D8D938-95BC-4486-AA64-34F5DD2EF862}">
      <dsp:nvSpPr>
        <dsp:cNvPr id="0" name=""/>
        <dsp:cNvSpPr/>
      </dsp:nvSpPr>
      <dsp:spPr>
        <a:xfrm>
          <a:off x="6581152" y="1673637"/>
          <a:ext cx="3697957" cy="2948760"/>
        </a:xfrm>
        <a:prstGeom prst="rect">
          <a:avLst/>
        </a:prstGeom>
        <a:solidFill>
          <a:schemeClr val="bg2">
            <a:lumMod val="10000"/>
            <a:lumOff val="90000"/>
            <a:alpha val="9000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t" anchorCtr="0">
          <a:noAutofit/>
        </a:bodyPr>
        <a:lstStyle/>
        <a:p>
          <a:pPr marL="0" lvl="0" indent="0" algn="just" defTabSz="622300">
            <a:lnSpc>
              <a:spcPct val="90000"/>
            </a:lnSpc>
            <a:spcBef>
              <a:spcPct val="0"/>
            </a:spcBef>
            <a:spcAft>
              <a:spcPct val="35000"/>
            </a:spcAft>
            <a:buFont typeface="Arial" panose="020B0604020202020204" pitchFamily="34" charset="0"/>
            <a:buNone/>
          </a:pPr>
          <a:r>
            <a:rPr lang="en-US" sz="1400" b="0" i="0" kern="1200" dirty="0">
              <a:latin typeface="Arial Rounded MT Bold" panose="020F0704030504030204" pitchFamily="34" charset="0"/>
            </a:rPr>
            <a:t>A Media access control layer is a link between the Logical Link Control layer and the network's physical layer.</a:t>
          </a:r>
        </a:p>
        <a:p>
          <a:pPr marL="0" lvl="0" indent="0" algn="just" defTabSz="622300">
            <a:lnSpc>
              <a:spcPct val="90000"/>
            </a:lnSpc>
            <a:spcBef>
              <a:spcPct val="0"/>
            </a:spcBef>
            <a:spcAft>
              <a:spcPct val="35000"/>
            </a:spcAft>
            <a:buFont typeface="Arial" panose="020B0604020202020204" pitchFamily="34" charset="0"/>
            <a:buNone/>
          </a:pPr>
          <a:endParaRPr lang="en-US" sz="1400" b="0" i="0" kern="1200" dirty="0">
            <a:latin typeface="Arial Rounded MT Bold" panose="020F0704030504030204" pitchFamily="34" charset="0"/>
          </a:endParaRPr>
        </a:p>
        <a:p>
          <a:pPr marL="0" lvl="0" indent="0" algn="just" defTabSz="622300">
            <a:lnSpc>
              <a:spcPct val="90000"/>
            </a:lnSpc>
            <a:spcBef>
              <a:spcPct val="0"/>
            </a:spcBef>
            <a:spcAft>
              <a:spcPct val="35000"/>
            </a:spcAft>
            <a:buFont typeface="Arial" panose="020B0604020202020204" pitchFamily="34" charset="0"/>
            <a:buNone/>
          </a:pPr>
          <a:endParaRPr lang="en-US" sz="1400" b="0" i="0" kern="1200" dirty="0">
            <a:latin typeface="Arial Rounded MT Bold" panose="020F0704030504030204" pitchFamily="34" charset="0"/>
          </a:endParaRPr>
        </a:p>
        <a:p>
          <a:pPr marL="0" lvl="0" indent="0" algn="just" defTabSz="622300">
            <a:lnSpc>
              <a:spcPct val="90000"/>
            </a:lnSpc>
            <a:spcBef>
              <a:spcPct val="0"/>
            </a:spcBef>
            <a:spcAft>
              <a:spcPct val="35000"/>
            </a:spcAft>
            <a:buFont typeface="Arial" panose="020B0604020202020204" pitchFamily="34" charset="0"/>
            <a:buNone/>
          </a:pPr>
          <a:endParaRPr lang="en-US" sz="1400" b="0" i="0" kern="1200" dirty="0">
            <a:latin typeface="Arial Rounded MT Bold" panose="020F0704030504030204" pitchFamily="34" charset="0"/>
          </a:endParaRPr>
        </a:p>
        <a:p>
          <a:pPr marL="0" lvl="0" indent="0" algn="just" defTabSz="622300">
            <a:lnSpc>
              <a:spcPct val="90000"/>
            </a:lnSpc>
            <a:spcBef>
              <a:spcPct val="0"/>
            </a:spcBef>
            <a:spcAft>
              <a:spcPct val="35000"/>
            </a:spcAft>
            <a:buFont typeface="Arial" panose="020B0604020202020204" pitchFamily="34" charset="0"/>
            <a:buNone/>
          </a:pPr>
          <a:r>
            <a:rPr lang="en-US" sz="1400" b="0" i="0" kern="1200" dirty="0">
              <a:latin typeface="Arial Rounded MT Bold" panose="020F0704030504030204" pitchFamily="34" charset="0"/>
            </a:rPr>
            <a:t>It is used for transferring the packets over the network.</a:t>
          </a:r>
          <a:endParaRPr lang="en-IN" sz="1400" kern="1200" dirty="0">
            <a:latin typeface="Arial Rounded MT Bold" panose="020F0704030504030204" pitchFamily="34" charset="0"/>
          </a:endParaRPr>
        </a:p>
      </dsp:txBody>
      <dsp:txXfrm>
        <a:off x="7172825" y="1673637"/>
        <a:ext cx="3106284" cy="2948760"/>
      </dsp:txXfrm>
    </dsp:sp>
    <dsp:sp modelId="{AC91F9EA-0923-4D96-8FA2-A01482CD1A99}">
      <dsp:nvSpPr>
        <dsp:cNvPr id="0" name=""/>
        <dsp:cNvSpPr/>
      </dsp:nvSpPr>
      <dsp:spPr>
        <a:xfrm>
          <a:off x="5947275" y="914911"/>
          <a:ext cx="675209" cy="640059"/>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2</a:t>
          </a:r>
          <a:endParaRPr lang="en-IN" sz="3400" kern="1200" dirty="0"/>
        </a:p>
      </dsp:txBody>
      <dsp:txXfrm>
        <a:off x="6046157" y="1008645"/>
        <a:ext cx="477445" cy="452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51F5D-7710-49AD-8A42-9B453184D0BC}">
      <dsp:nvSpPr>
        <dsp:cNvPr id="0" name=""/>
        <dsp:cNvSpPr/>
      </dsp:nvSpPr>
      <dsp:spPr>
        <a:xfrm>
          <a:off x="0" y="791453"/>
          <a:ext cx="5121354" cy="926201"/>
        </a:xfrm>
        <a:prstGeom prst="rect">
          <a:avLst/>
        </a:prstGeom>
        <a:solidFill>
          <a:schemeClr val="accent6">
            <a:lumMod val="40000"/>
            <a:lumOff val="60000"/>
            <a:alpha val="9000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Transmission Control Protocol</a:t>
          </a:r>
          <a:endParaRPr lang="en-IN" sz="2400" kern="1200" dirty="0">
            <a:latin typeface="Arial Rounded MT Bold" panose="020F0704030504030204" pitchFamily="34" charset="0"/>
          </a:endParaRPr>
        </a:p>
      </dsp:txBody>
      <dsp:txXfrm>
        <a:off x="819416" y="791453"/>
        <a:ext cx="4301937" cy="926201"/>
      </dsp:txXfrm>
    </dsp:sp>
    <dsp:sp modelId="{546389E8-3503-4A8F-99E9-B43D7DF1215A}">
      <dsp:nvSpPr>
        <dsp:cNvPr id="0" name=""/>
        <dsp:cNvSpPr/>
      </dsp:nvSpPr>
      <dsp:spPr>
        <a:xfrm>
          <a:off x="119796" y="1720587"/>
          <a:ext cx="4838680" cy="2812442"/>
        </a:xfrm>
        <a:prstGeom prst="rect">
          <a:avLst/>
        </a:prstGeom>
        <a:solidFill>
          <a:schemeClr val="accent2">
            <a:tint val="40000"/>
            <a:alpha val="90000"/>
            <a:hueOff val="-11941"/>
            <a:satOff val="-18222"/>
            <a:lumOff val="-1882"/>
            <a:alphaOff val="0"/>
          </a:schemeClr>
        </a:solidFill>
        <a:ln w="34925" cap="flat" cmpd="sng" algn="in">
          <a:solidFill>
            <a:schemeClr val="accent2">
              <a:tint val="40000"/>
              <a:alpha val="90000"/>
              <a:hueOff val="-11941"/>
              <a:satOff val="-18222"/>
              <a:lumOff val="-1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t" anchorCtr="0">
          <a:noAutofit/>
        </a:bodyPr>
        <a:lstStyle/>
        <a:p>
          <a:pPr marL="0" lvl="0" indent="0" algn="just" defTabSz="488950">
            <a:lnSpc>
              <a:spcPct val="90000"/>
            </a:lnSpc>
            <a:spcBef>
              <a:spcPct val="0"/>
            </a:spcBef>
            <a:spcAft>
              <a:spcPct val="35000"/>
            </a:spcAft>
            <a:buFont typeface="Arial" panose="020B0604020202020204" pitchFamily="34" charset="0"/>
            <a:buNone/>
          </a:pPr>
          <a:r>
            <a:rPr lang="en-IN" sz="1100" b="1" i="0" kern="1200" dirty="0">
              <a:latin typeface="Arial Rounded MT Bold" panose="020F0704030504030204" pitchFamily="34" charset="0"/>
            </a:rPr>
            <a:t>Standard Protocol – </a:t>
          </a:r>
          <a:r>
            <a:rPr lang="en-IN" sz="1100" b="0" i="0" kern="1200" dirty="0">
              <a:latin typeface="Arial Rounded MT Bold" panose="020F0704030504030204" pitchFamily="34" charset="0"/>
            </a:rPr>
            <a:t>Enables seamless communication over the internet.</a:t>
          </a:r>
        </a:p>
        <a:p>
          <a:pPr marL="0" lvl="0" indent="0" algn="just" defTabSz="488950">
            <a:lnSpc>
              <a:spcPct val="90000"/>
            </a:lnSpc>
            <a:spcBef>
              <a:spcPct val="0"/>
            </a:spcBef>
            <a:spcAft>
              <a:spcPct val="35000"/>
            </a:spcAft>
            <a:buFont typeface="Arial" panose="020B0604020202020204" pitchFamily="34" charset="0"/>
            <a:buNone/>
          </a:pPr>
          <a:r>
            <a:rPr lang="en-IN" sz="1100" b="0" i="0" kern="1200" dirty="0">
              <a:latin typeface="Arial Rounded MT Bold" panose="020F0704030504030204" pitchFamily="34" charset="0"/>
            </a:rPr>
            <a:t>
</a:t>
          </a:r>
          <a:r>
            <a:rPr lang="en-IN" sz="1100" b="1" i="0" kern="1200" dirty="0">
              <a:latin typeface="Arial Rounded MT Bold" panose="020F0704030504030204" pitchFamily="34" charset="0"/>
            </a:rPr>
            <a:t>Connection Establishment – </a:t>
          </a:r>
          <a:r>
            <a:rPr lang="en-IN" sz="1100" b="0" i="0" kern="1200" dirty="0">
              <a:latin typeface="Arial Rounded MT Bold" panose="020F0704030504030204" pitchFamily="34" charset="0"/>
            </a:rPr>
            <a:t>Creates and maintains reliable connections between hosts.</a:t>
          </a:r>
        </a:p>
        <a:p>
          <a:pPr marL="0" lvl="0" indent="0" algn="just" defTabSz="488950">
            <a:lnSpc>
              <a:spcPct val="90000"/>
            </a:lnSpc>
            <a:spcBef>
              <a:spcPct val="0"/>
            </a:spcBef>
            <a:spcAft>
              <a:spcPct val="35000"/>
            </a:spcAft>
            <a:buFont typeface="Arial" panose="020B0604020202020204" pitchFamily="34" charset="0"/>
            <a:buNone/>
          </a:pPr>
          <a:r>
            <a:rPr lang="en-IN" sz="1100" b="0" i="0" kern="1200" dirty="0">
              <a:latin typeface="Arial Rounded MT Bold" panose="020F0704030504030204" pitchFamily="34" charset="0"/>
            </a:rPr>
            <a:t>
</a:t>
          </a:r>
          <a:r>
            <a:rPr lang="en-IN" sz="1100" b="1" i="0" kern="1200" dirty="0">
              <a:latin typeface="Arial Rounded MT Bold" panose="020F0704030504030204" pitchFamily="34" charset="0"/>
            </a:rPr>
            <a:t>Data Segmentation – </a:t>
          </a:r>
          <a:r>
            <a:rPr lang="en-IN" sz="1100" b="0" i="0" kern="1200" dirty="0">
              <a:latin typeface="Arial Rounded MT Bold" panose="020F0704030504030204" pitchFamily="34" charset="0"/>
            </a:rPr>
            <a:t>Breaks data into smaller segments for efficient transfer.</a:t>
          </a:r>
        </a:p>
        <a:p>
          <a:pPr marL="0" lvl="0" indent="0" algn="just" defTabSz="488950">
            <a:lnSpc>
              <a:spcPct val="90000"/>
            </a:lnSpc>
            <a:spcBef>
              <a:spcPct val="0"/>
            </a:spcBef>
            <a:spcAft>
              <a:spcPct val="35000"/>
            </a:spcAft>
            <a:buFont typeface="Arial" panose="020B0604020202020204" pitchFamily="34" charset="0"/>
            <a:buNone/>
          </a:pPr>
          <a:r>
            <a:rPr lang="en-IN" sz="1100" b="0" i="0" kern="1200" dirty="0">
              <a:latin typeface="Arial Rounded MT Bold" panose="020F0704030504030204" pitchFamily="34" charset="0"/>
            </a:rPr>
            <a:t>
</a:t>
          </a:r>
          <a:r>
            <a:rPr lang="en-IN" sz="1100" b="1" i="0" kern="1200" dirty="0">
              <a:latin typeface="Arial Rounded MT Bold" panose="020F0704030504030204" pitchFamily="34" charset="0"/>
            </a:rPr>
            <a:t>Multiple Routes – </a:t>
          </a:r>
          <a:r>
            <a:rPr lang="en-IN" sz="1100" b="0" i="0" kern="1200" dirty="0">
              <a:latin typeface="Arial Rounded MT Bold" panose="020F0704030504030204" pitchFamily="34" charset="0"/>
            </a:rPr>
            <a:t>Segments take different paths and may arrive out of order.</a:t>
          </a:r>
        </a:p>
        <a:p>
          <a:pPr marL="0" lvl="0" indent="0" algn="just" defTabSz="488950">
            <a:lnSpc>
              <a:spcPct val="90000"/>
            </a:lnSpc>
            <a:spcBef>
              <a:spcPct val="0"/>
            </a:spcBef>
            <a:spcAft>
              <a:spcPct val="35000"/>
            </a:spcAft>
            <a:buFont typeface="Arial" panose="020B0604020202020204" pitchFamily="34" charset="0"/>
            <a:buNone/>
          </a:pPr>
          <a:r>
            <a:rPr lang="en-IN" sz="1100" b="0" i="0" kern="1200" dirty="0">
              <a:latin typeface="Arial Rounded MT Bold" panose="020F0704030504030204" pitchFamily="34" charset="0"/>
            </a:rPr>
            <a:t>
</a:t>
          </a:r>
          <a:r>
            <a:rPr lang="en-IN" sz="1100" b="1" i="0" kern="1200" dirty="0">
              <a:latin typeface="Arial Rounded MT Bold" panose="020F0704030504030204" pitchFamily="34" charset="0"/>
            </a:rPr>
            <a:t>Reordering – </a:t>
          </a:r>
          <a:r>
            <a:rPr lang="en-IN" sz="1100" b="0" i="0" kern="1200" dirty="0">
              <a:latin typeface="Arial Rounded MT Bold" panose="020F0704030504030204" pitchFamily="34" charset="0"/>
            </a:rPr>
            <a:t>TCP ensures correct sequence at the receiving end.</a:t>
          </a:r>
          <a:endParaRPr lang="en-IN" sz="1100" kern="1200" dirty="0">
            <a:latin typeface="Arial Rounded MT Bold" panose="020F0704030504030204" pitchFamily="34" charset="0"/>
          </a:endParaRPr>
        </a:p>
      </dsp:txBody>
      <dsp:txXfrm>
        <a:off x="893985" y="1720587"/>
        <a:ext cx="4064491" cy="2812442"/>
      </dsp:txXfrm>
    </dsp:sp>
    <dsp:sp modelId="{2DC117A1-7A75-4C3C-B773-6B2EAF2822F8}">
      <dsp:nvSpPr>
        <dsp:cNvPr id="0" name=""/>
        <dsp:cNvSpPr/>
      </dsp:nvSpPr>
      <dsp:spPr>
        <a:xfrm>
          <a:off x="43975" y="914165"/>
          <a:ext cx="723826" cy="713092"/>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1</a:t>
          </a:r>
          <a:endParaRPr lang="en-IN" sz="3400" kern="1200" dirty="0"/>
        </a:p>
      </dsp:txBody>
      <dsp:txXfrm>
        <a:off x="149977" y="1018595"/>
        <a:ext cx="511822" cy="504232"/>
      </dsp:txXfrm>
    </dsp:sp>
    <dsp:sp modelId="{18B70C20-F5F5-4E26-9AFC-9F57102B3233}">
      <dsp:nvSpPr>
        <dsp:cNvPr id="0" name=""/>
        <dsp:cNvSpPr/>
      </dsp:nvSpPr>
      <dsp:spPr>
        <a:xfrm>
          <a:off x="5894885" y="791453"/>
          <a:ext cx="5070491" cy="899830"/>
        </a:xfrm>
        <a:prstGeom prst="rect">
          <a:avLst/>
        </a:prstGeom>
        <a:solidFill>
          <a:schemeClr val="accent6">
            <a:lumMod val="40000"/>
            <a:lumOff val="60000"/>
            <a:alpha val="90000"/>
          </a:schemeClr>
        </a:solidFill>
        <a:ln w="34925" cap="flat" cmpd="sng" algn="in">
          <a:solidFill>
            <a:schemeClr val="accent2">
              <a:tint val="40000"/>
              <a:alpha val="90000"/>
              <a:hueOff val="-23882"/>
              <a:satOff val="-36445"/>
              <a:lumOff val="-37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User Datagram Protocol</a:t>
          </a:r>
          <a:endParaRPr lang="en-IN" sz="2400" kern="1200" dirty="0">
            <a:latin typeface="Arial Rounded MT Bold" panose="020F0704030504030204" pitchFamily="34" charset="0"/>
          </a:endParaRPr>
        </a:p>
      </dsp:txBody>
      <dsp:txXfrm>
        <a:off x="6706164" y="791453"/>
        <a:ext cx="4259212" cy="899830"/>
      </dsp:txXfrm>
    </dsp:sp>
    <dsp:sp modelId="{A1D8D938-95BC-4486-AA64-34F5DD2EF862}">
      <dsp:nvSpPr>
        <dsp:cNvPr id="0" name=""/>
        <dsp:cNvSpPr/>
      </dsp:nvSpPr>
      <dsp:spPr>
        <a:xfrm>
          <a:off x="6032837" y="1691283"/>
          <a:ext cx="4794586" cy="2913466"/>
        </a:xfrm>
        <a:prstGeom prst="rect">
          <a:avLst/>
        </a:prstGeom>
        <a:solidFill>
          <a:schemeClr val="bg2">
            <a:lumMod val="10000"/>
            <a:lumOff val="90000"/>
            <a:alpha val="9000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t" anchorCtr="0">
          <a:noAutofit/>
        </a:bodyPr>
        <a:lstStyle/>
        <a:p>
          <a:pPr marL="0" lvl="0" indent="0" algn="just" defTabSz="533400">
            <a:lnSpc>
              <a:spcPct val="90000"/>
            </a:lnSpc>
            <a:spcBef>
              <a:spcPct val="0"/>
            </a:spcBef>
            <a:spcAft>
              <a:spcPct val="35000"/>
            </a:spcAft>
            <a:buFont typeface="Arial" panose="020B0604020202020204" pitchFamily="34" charset="0"/>
            <a:buNone/>
          </a:pPr>
          <a:r>
            <a:rPr lang="en-IN" sz="1200" b="1" i="0" kern="1200" dirty="0">
              <a:latin typeface="Arial Rounded MT Bold" panose="020F0704030504030204" pitchFamily="34" charset="0"/>
            </a:rPr>
            <a:t>Transport Layer Protocol –</a:t>
          </a:r>
          <a:r>
            <a:rPr lang="en-IN" sz="1200" b="0" i="0" kern="1200" dirty="0">
              <a:latin typeface="Arial Rounded MT Bold" panose="020F0704030504030204" pitchFamily="34" charset="0"/>
            </a:rPr>
            <a:t> UDP operates at the transport layer.</a:t>
          </a:r>
        </a:p>
        <a:p>
          <a:pPr marL="0" lvl="0" indent="0" algn="just" defTabSz="533400">
            <a:lnSpc>
              <a:spcPct val="90000"/>
            </a:lnSpc>
            <a:spcBef>
              <a:spcPct val="0"/>
            </a:spcBef>
            <a:spcAft>
              <a:spcPct val="35000"/>
            </a:spcAft>
            <a:buFont typeface="Arial" panose="020B0604020202020204" pitchFamily="34" charset="0"/>
            <a:buNone/>
          </a:pPr>
          <a:r>
            <a:rPr lang="en-IN" sz="1200" b="0" i="0" kern="1200" dirty="0">
              <a:latin typeface="Arial Rounded MT Bold" panose="020F0704030504030204" pitchFamily="34" charset="0"/>
            </a:rPr>
            <a:t>
</a:t>
          </a:r>
          <a:r>
            <a:rPr lang="en-IN" sz="1200" b="1" i="0" kern="1200" dirty="0">
              <a:latin typeface="Arial Rounded MT Bold" panose="020F0704030504030204" pitchFamily="34" charset="0"/>
            </a:rPr>
            <a:t>Unreliable Transmission – </a:t>
          </a:r>
          <a:r>
            <a:rPr lang="en-IN" sz="1200" b="0" i="0" kern="1200" dirty="0">
              <a:latin typeface="Arial Rounded MT Bold" panose="020F0704030504030204" pitchFamily="34" charset="0"/>
            </a:rPr>
            <a:t>No guarantee of data delivery.</a:t>
          </a:r>
        </a:p>
        <a:p>
          <a:pPr marL="0" lvl="0" indent="0" algn="just" defTabSz="533400">
            <a:lnSpc>
              <a:spcPct val="90000"/>
            </a:lnSpc>
            <a:spcBef>
              <a:spcPct val="0"/>
            </a:spcBef>
            <a:spcAft>
              <a:spcPct val="35000"/>
            </a:spcAft>
            <a:buFont typeface="Arial" panose="020B0604020202020204" pitchFamily="34" charset="0"/>
            <a:buNone/>
          </a:pPr>
          <a:r>
            <a:rPr lang="en-IN" sz="1200" b="0" i="0" kern="1200" dirty="0">
              <a:latin typeface="Arial Rounded MT Bold" panose="020F0704030504030204" pitchFamily="34" charset="0"/>
            </a:rPr>
            <a:t>
</a:t>
          </a:r>
          <a:r>
            <a:rPr lang="en-IN" sz="1200" b="1" i="0" kern="1200" dirty="0">
              <a:latin typeface="Arial Rounded MT Bold" panose="020F0704030504030204" pitchFamily="34" charset="0"/>
            </a:rPr>
            <a:t>No Acknowledgment – </a:t>
          </a:r>
          <a:r>
            <a:rPr lang="en-IN" sz="1200" b="0" i="0" kern="1200" dirty="0">
              <a:latin typeface="Arial Rounded MT Bold" panose="020F0704030504030204" pitchFamily="34" charset="0"/>
            </a:rPr>
            <a:t>Receiver doesn’t confirm packet receipt.</a:t>
          </a:r>
        </a:p>
        <a:p>
          <a:pPr marL="0" lvl="0" indent="0" algn="just" defTabSz="533400">
            <a:lnSpc>
              <a:spcPct val="90000"/>
            </a:lnSpc>
            <a:spcBef>
              <a:spcPct val="0"/>
            </a:spcBef>
            <a:spcAft>
              <a:spcPct val="35000"/>
            </a:spcAft>
            <a:buFont typeface="Arial" panose="020B0604020202020204" pitchFamily="34" charset="0"/>
            <a:buNone/>
          </a:pPr>
          <a:r>
            <a:rPr lang="en-IN" sz="1200" b="0" i="0" kern="1200" dirty="0">
              <a:latin typeface="Arial Rounded MT Bold" panose="020F0704030504030204" pitchFamily="34" charset="0"/>
            </a:rPr>
            <a:t>
</a:t>
          </a:r>
          <a:r>
            <a:rPr lang="en-IN" sz="1200" b="1" i="0" kern="1200" dirty="0">
              <a:latin typeface="Arial Rounded MT Bold" panose="020F0704030504030204" pitchFamily="34" charset="0"/>
            </a:rPr>
            <a:t>No Waiting – </a:t>
          </a:r>
          <a:r>
            <a:rPr lang="en-IN" sz="1200" b="0" i="0" kern="1200" dirty="0">
              <a:latin typeface="Arial Rounded MT Bold" panose="020F0704030504030204" pitchFamily="34" charset="0"/>
            </a:rPr>
            <a:t>Sender transmits without waiting for feedback.</a:t>
          </a:r>
        </a:p>
        <a:p>
          <a:pPr marL="0" lvl="0" indent="0" algn="just" defTabSz="533400">
            <a:lnSpc>
              <a:spcPct val="90000"/>
            </a:lnSpc>
            <a:spcBef>
              <a:spcPct val="0"/>
            </a:spcBef>
            <a:spcAft>
              <a:spcPct val="35000"/>
            </a:spcAft>
            <a:buFont typeface="Arial" panose="020B0604020202020204" pitchFamily="34" charset="0"/>
            <a:buNone/>
          </a:pPr>
          <a:r>
            <a:rPr lang="en-IN" sz="1200" b="0" i="0" kern="1200" dirty="0">
              <a:latin typeface="Arial Rounded MT Bold" panose="020F0704030504030204" pitchFamily="34" charset="0"/>
            </a:rPr>
            <a:t>
</a:t>
          </a:r>
          <a:r>
            <a:rPr lang="en-IN" sz="1200" b="1" i="0" kern="1200" dirty="0">
              <a:latin typeface="Arial Rounded MT Bold" panose="020F0704030504030204" pitchFamily="34" charset="0"/>
            </a:rPr>
            <a:t>Faster Communication – </a:t>
          </a:r>
          <a:r>
            <a:rPr lang="en-IN" sz="1200" b="0" i="0" kern="1200" dirty="0">
              <a:latin typeface="Arial Rounded MT Bold" panose="020F0704030504030204" pitchFamily="34" charset="0"/>
            </a:rPr>
            <a:t>Ideal for speed-sensitive applications like streaming &amp; gaming.</a:t>
          </a:r>
          <a:endParaRPr lang="en-IN" sz="1200" kern="1200" dirty="0">
            <a:latin typeface="Arial Rounded MT Bold" panose="020F0704030504030204" pitchFamily="34" charset="0"/>
          </a:endParaRPr>
        </a:p>
      </dsp:txBody>
      <dsp:txXfrm>
        <a:off x="6799971" y="1691283"/>
        <a:ext cx="4027452" cy="2913466"/>
      </dsp:txXfrm>
    </dsp:sp>
    <dsp:sp modelId="{AC91F9EA-0923-4D96-8FA2-A01482CD1A99}">
      <dsp:nvSpPr>
        <dsp:cNvPr id="0" name=""/>
        <dsp:cNvSpPr/>
      </dsp:nvSpPr>
      <dsp:spPr>
        <a:xfrm>
          <a:off x="5947275" y="932558"/>
          <a:ext cx="675209" cy="640059"/>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2</a:t>
          </a:r>
          <a:endParaRPr lang="en-IN" sz="3400" kern="1200" dirty="0"/>
        </a:p>
      </dsp:txBody>
      <dsp:txXfrm>
        <a:off x="6046157" y="1026292"/>
        <a:ext cx="477445" cy="452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51F5D-7710-49AD-8A42-9B453184D0BC}">
      <dsp:nvSpPr>
        <dsp:cNvPr id="0" name=""/>
        <dsp:cNvSpPr/>
      </dsp:nvSpPr>
      <dsp:spPr>
        <a:xfrm>
          <a:off x="0" y="856123"/>
          <a:ext cx="5147993" cy="931019"/>
        </a:xfrm>
        <a:prstGeom prst="rect">
          <a:avLst/>
        </a:prstGeom>
        <a:solidFill>
          <a:schemeClr val="accent6">
            <a:lumMod val="40000"/>
            <a:lumOff val="60000"/>
            <a:alpha val="9000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Encapsulation Process:</a:t>
          </a:r>
          <a:endParaRPr lang="en-IN" sz="2400" kern="1200" dirty="0">
            <a:latin typeface="Arial Rounded MT Bold" panose="020F0704030504030204" pitchFamily="34" charset="0"/>
          </a:endParaRPr>
        </a:p>
      </dsp:txBody>
      <dsp:txXfrm>
        <a:off x="823678" y="856123"/>
        <a:ext cx="4324314" cy="931019"/>
      </dsp:txXfrm>
    </dsp:sp>
    <dsp:sp modelId="{546389E8-3503-4A8F-99E9-B43D7DF1215A}">
      <dsp:nvSpPr>
        <dsp:cNvPr id="0" name=""/>
        <dsp:cNvSpPr/>
      </dsp:nvSpPr>
      <dsp:spPr>
        <a:xfrm>
          <a:off x="402701" y="1790090"/>
          <a:ext cx="4301089" cy="2059732"/>
        </a:xfrm>
        <a:prstGeom prst="rect">
          <a:avLst/>
        </a:prstGeom>
        <a:solidFill>
          <a:schemeClr val="accent2">
            <a:tint val="40000"/>
            <a:alpha val="90000"/>
            <a:hueOff val="-11941"/>
            <a:satOff val="-18222"/>
            <a:lumOff val="-1882"/>
            <a:alphaOff val="0"/>
          </a:schemeClr>
        </a:solidFill>
        <a:ln w="34925" cap="flat" cmpd="sng" algn="in">
          <a:solidFill>
            <a:schemeClr val="accent2">
              <a:tint val="40000"/>
              <a:alpha val="90000"/>
              <a:hueOff val="-11941"/>
              <a:satOff val="-18222"/>
              <a:lumOff val="-1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t" anchorCtr="0">
          <a:noAutofit/>
        </a:bodyPr>
        <a:lstStyle/>
        <a:p>
          <a:pPr marL="0" lvl="0" indent="0" algn="just" defTabSz="800100">
            <a:lnSpc>
              <a:spcPct val="90000"/>
            </a:lnSpc>
            <a:spcBef>
              <a:spcPct val="0"/>
            </a:spcBef>
            <a:spcAft>
              <a:spcPct val="35000"/>
            </a:spcAft>
            <a:buFont typeface="Arial" panose="020B0604020202020204" pitchFamily="34" charset="0"/>
            <a:buNone/>
          </a:pPr>
          <a:r>
            <a:rPr lang="en-US" sz="1800" b="0" i="0" kern="1200" dirty="0">
              <a:latin typeface="Arial Rounded MT Bold" panose="020F0704030504030204" pitchFamily="34" charset="0"/>
            </a:rPr>
            <a:t>Data moves down the layers from the Application Layer to the Physical Layer, with each layer adding its own header (encapsulation).</a:t>
          </a:r>
          <a:endParaRPr lang="en-IN" sz="1800" b="0" kern="1200" dirty="0">
            <a:latin typeface="Arial Rounded MT Bold" panose="020F0704030504030204" pitchFamily="34" charset="0"/>
          </a:endParaRPr>
        </a:p>
      </dsp:txBody>
      <dsp:txXfrm>
        <a:off x="1090875" y="1790090"/>
        <a:ext cx="3612915" cy="2059732"/>
      </dsp:txXfrm>
    </dsp:sp>
    <dsp:sp modelId="{2DC117A1-7A75-4C3C-B773-6B2EAF2822F8}">
      <dsp:nvSpPr>
        <dsp:cNvPr id="0" name=""/>
        <dsp:cNvSpPr/>
      </dsp:nvSpPr>
      <dsp:spPr>
        <a:xfrm>
          <a:off x="78803" y="976292"/>
          <a:ext cx="675974" cy="704530"/>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a:t>1</a:t>
          </a:r>
          <a:endParaRPr lang="en-IN" sz="3500" kern="1200" dirty="0"/>
        </a:p>
      </dsp:txBody>
      <dsp:txXfrm>
        <a:off x="177797" y="1079468"/>
        <a:ext cx="477986" cy="498178"/>
      </dsp:txXfrm>
    </dsp:sp>
    <dsp:sp modelId="{18B70C20-F5F5-4E26-9AFC-9F57102B3233}">
      <dsp:nvSpPr>
        <dsp:cNvPr id="0" name=""/>
        <dsp:cNvSpPr/>
      </dsp:nvSpPr>
      <dsp:spPr>
        <a:xfrm>
          <a:off x="5874832" y="856123"/>
          <a:ext cx="5096865" cy="904510"/>
        </a:xfrm>
        <a:prstGeom prst="rect">
          <a:avLst/>
        </a:prstGeom>
        <a:solidFill>
          <a:schemeClr val="accent6">
            <a:lumMod val="40000"/>
            <a:lumOff val="60000"/>
            <a:alpha val="90000"/>
          </a:schemeClr>
        </a:solidFill>
        <a:ln w="34925" cap="flat" cmpd="sng" algn="in">
          <a:solidFill>
            <a:schemeClr val="accent2">
              <a:tint val="40000"/>
              <a:alpha val="90000"/>
              <a:hueOff val="-23882"/>
              <a:satOff val="-36445"/>
              <a:lumOff val="-37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en-IN" sz="2400" b="1" i="0" kern="1200" dirty="0">
              <a:latin typeface="Arial Rounded MT Bold" panose="020F0704030504030204" pitchFamily="34" charset="0"/>
            </a:rPr>
            <a:t>Decapsulation Process:</a:t>
          </a:r>
          <a:endParaRPr lang="en-IN" sz="2400" kern="1200" dirty="0">
            <a:latin typeface="Arial Rounded MT Bold" panose="020F0704030504030204" pitchFamily="34" charset="0"/>
          </a:endParaRPr>
        </a:p>
      </dsp:txBody>
      <dsp:txXfrm>
        <a:off x="6690331" y="856123"/>
        <a:ext cx="4281367" cy="904510"/>
      </dsp:txXfrm>
    </dsp:sp>
    <dsp:sp modelId="{A1D8D938-95BC-4486-AA64-34F5DD2EF862}">
      <dsp:nvSpPr>
        <dsp:cNvPr id="0" name=""/>
        <dsp:cNvSpPr/>
      </dsp:nvSpPr>
      <dsp:spPr>
        <a:xfrm>
          <a:off x="6265918" y="1760634"/>
          <a:ext cx="4314694" cy="2054235"/>
        </a:xfrm>
        <a:prstGeom prst="rect">
          <a:avLst/>
        </a:prstGeom>
        <a:solidFill>
          <a:schemeClr val="bg2">
            <a:lumMod val="10000"/>
            <a:lumOff val="90000"/>
            <a:alpha val="9000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t" anchorCtr="0">
          <a:noAutofit/>
        </a:bodyPr>
        <a:lstStyle/>
        <a:p>
          <a:pPr marL="0" lvl="0" indent="0" algn="just" defTabSz="889000">
            <a:lnSpc>
              <a:spcPct val="90000"/>
            </a:lnSpc>
            <a:spcBef>
              <a:spcPct val="0"/>
            </a:spcBef>
            <a:spcAft>
              <a:spcPct val="35000"/>
            </a:spcAft>
            <a:buFont typeface="Arial" panose="020B0604020202020204" pitchFamily="34" charset="0"/>
            <a:buNone/>
          </a:pPr>
          <a:r>
            <a:rPr lang="en-US" sz="2000" b="0" i="0" kern="1200" dirty="0">
              <a:latin typeface="Arial Rounded MT Bold" panose="020F0704030504030204" pitchFamily="34" charset="0"/>
            </a:rPr>
            <a:t>At the receiving end, data moves up the layers, with each layer removing its header (decapsulation).</a:t>
          </a:r>
          <a:endParaRPr lang="en-IN" sz="2000" b="0" kern="1200" dirty="0">
            <a:latin typeface="Arial Rounded MT Bold" panose="020F0704030504030204" pitchFamily="34" charset="0"/>
          </a:endParaRPr>
        </a:p>
      </dsp:txBody>
      <dsp:txXfrm>
        <a:off x="6956269" y="1760634"/>
        <a:ext cx="3624342" cy="2054235"/>
      </dsp:txXfrm>
    </dsp:sp>
    <dsp:sp modelId="{AC91F9EA-0923-4D96-8FA2-A01482CD1A99}">
      <dsp:nvSpPr>
        <dsp:cNvPr id="0" name=""/>
        <dsp:cNvSpPr/>
      </dsp:nvSpPr>
      <dsp:spPr>
        <a:xfrm>
          <a:off x="5955055" y="970418"/>
          <a:ext cx="678721" cy="643388"/>
        </a:xfrm>
        <a:prstGeom prst="ellipse">
          <a:avLst/>
        </a:prstGeom>
        <a:solidFill>
          <a:srgbClr val="92D05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a:t>2</a:t>
          </a:r>
          <a:endParaRPr lang="en-IN" sz="3500" kern="1200" dirty="0"/>
        </a:p>
      </dsp:txBody>
      <dsp:txXfrm>
        <a:off x="6054451" y="1064640"/>
        <a:ext cx="479929" cy="454944"/>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2/22/2025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2/22/2025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2/22/2025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2/22/2025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2/22/2025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descr="extreme close up of line chart graphic">
            <a:extLst>
              <a:ext uri="{FF2B5EF4-FFF2-40B4-BE49-F238E27FC236}">
                <a16:creationId xmlns:a16="http://schemas.microsoft.com/office/drawing/2014/main" id="{4E55F9B7-EAE1-FE28-00DF-907455A12F77}"/>
              </a:ext>
            </a:extLst>
          </p:cNvPr>
          <p:cNvPicPr>
            <a:picLocks noChangeAspect="1"/>
          </p:cNvPicPr>
          <p:nvPr/>
        </p:nvPicPr>
        <p:blipFill rotWithShape="1">
          <a:blip r:embed="rId2"/>
          <a:srcRect t="10000"/>
          <a:stretch/>
        </p:blipFill>
        <p:spPr>
          <a:xfrm>
            <a:off x="-18" y="0"/>
            <a:ext cx="12191980" cy="6857990"/>
          </a:xfrm>
          <a:prstGeom prst="rect">
            <a:avLst/>
          </a:prstGeom>
        </p:spPr>
      </p:pic>
      <p:sp>
        <p:nvSpPr>
          <p:cNvPr id="9" name="Title 1">
            <a:extLst>
              <a:ext uri="{FF2B5EF4-FFF2-40B4-BE49-F238E27FC236}">
                <a16:creationId xmlns:a16="http://schemas.microsoft.com/office/drawing/2014/main" id="{BF1AD720-AB03-53E7-6503-1F5A6CA01764}"/>
              </a:ext>
            </a:extLst>
          </p:cNvPr>
          <p:cNvSpPr>
            <a:spLocks noGrp="1"/>
          </p:cNvSpPr>
          <p:nvPr>
            <p:ph type="ctrTitle"/>
          </p:nvPr>
        </p:nvSpPr>
        <p:spPr>
          <a:xfrm>
            <a:off x="6343969" y="3672027"/>
            <a:ext cx="5324007" cy="2524991"/>
          </a:xfrm>
        </p:spPr>
        <p:txBody>
          <a:bodyPr anchor="t">
            <a:noAutofit/>
          </a:bodyPr>
          <a:lstStyle/>
          <a:p>
            <a:pPr algn="l"/>
            <a:r>
              <a:rPr lang="en-US" sz="2800" dirty="0">
                <a:solidFill>
                  <a:srgbClr val="FFFFFF"/>
                </a:solidFill>
                <a:latin typeface="Arial Rounded MT Bold" panose="020F0704030504030204" pitchFamily="34" charset="0"/>
              </a:rPr>
              <a:t>NAME – ABHIRUP BAG</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ROLL – 13000122082</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DEPARTMENT – CSE(B)</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SEMESTER – 6</a:t>
            </a:r>
            <a:br>
              <a:rPr lang="en-US" sz="2800" dirty="0">
                <a:solidFill>
                  <a:srgbClr val="FFFFFF"/>
                </a:solidFill>
                <a:latin typeface="Arial Rounded MT Bold" panose="020F0704030504030204" pitchFamily="34" charset="0"/>
              </a:rPr>
            </a:br>
            <a:r>
              <a:rPr lang="en-US" sz="2800" dirty="0">
                <a:solidFill>
                  <a:srgbClr val="FFFFFF"/>
                </a:solidFill>
                <a:latin typeface="Arial Rounded MT Bold" panose="020F0704030504030204" pitchFamily="34" charset="0"/>
              </a:rPr>
              <a:t>PAPER – Computer networks (pcc-cs602)</a:t>
            </a:r>
          </a:p>
        </p:txBody>
      </p:sp>
      <p:sp>
        <p:nvSpPr>
          <p:cNvPr id="10" name="Rectangle 9">
            <a:extLst>
              <a:ext uri="{FF2B5EF4-FFF2-40B4-BE49-F238E27FC236}">
                <a16:creationId xmlns:a16="http://schemas.microsoft.com/office/drawing/2014/main" id="{E1E9997E-81C9-345D-7E8E-C5EEC43EA482}"/>
              </a:ext>
            </a:extLst>
          </p:cNvPr>
          <p:cNvSpPr/>
          <p:nvPr/>
        </p:nvSpPr>
        <p:spPr>
          <a:xfrm>
            <a:off x="5840963" y="1926588"/>
            <a:ext cx="5743885" cy="1084467"/>
          </a:xfrm>
          <a:custGeom>
            <a:avLst/>
            <a:gdLst>
              <a:gd name="connsiteX0" fmla="*/ 0 w 5743885"/>
              <a:gd name="connsiteY0" fmla="*/ 0 h 1084467"/>
              <a:gd name="connsiteX1" fmla="*/ 574389 w 5743885"/>
              <a:gd name="connsiteY1" fmla="*/ 0 h 1084467"/>
              <a:gd name="connsiteX2" fmla="*/ 976460 w 5743885"/>
              <a:gd name="connsiteY2" fmla="*/ 0 h 1084467"/>
              <a:gd name="connsiteX3" fmla="*/ 1378532 w 5743885"/>
              <a:gd name="connsiteY3" fmla="*/ 0 h 1084467"/>
              <a:gd name="connsiteX4" fmla="*/ 2010360 w 5743885"/>
              <a:gd name="connsiteY4" fmla="*/ 0 h 1084467"/>
              <a:gd name="connsiteX5" fmla="*/ 2527309 w 5743885"/>
              <a:gd name="connsiteY5" fmla="*/ 0 h 1084467"/>
              <a:gd name="connsiteX6" fmla="*/ 3044259 w 5743885"/>
              <a:gd name="connsiteY6" fmla="*/ 0 h 1084467"/>
              <a:gd name="connsiteX7" fmla="*/ 3503770 w 5743885"/>
              <a:gd name="connsiteY7" fmla="*/ 0 h 1084467"/>
              <a:gd name="connsiteX8" fmla="*/ 3963281 w 5743885"/>
              <a:gd name="connsiteY8" fmla="*/ 0 h 1084467"/>
              <a:gd name="connsiteX9" fmla="*/ 4365353 w 5743885"/>
              <a:gd name="connsiteY9" fmla="*/ 0 h 1084467"/>
              <a:gd name="connsiteX10" fmla="*/ 4824863 w 5743885"/>
              <a:gd name="connsiteY10" fmla="*/ 0 h 1084467"/>
              <a:gd name="connsiteX11" fmla="*/ 5743885 w 5743885"/>
              <a:gd name="connsiteY11" fmla="*/ 0 h 1084467"/>
              <a:gd name="connsiteX12" fmla="*/ 5743885 w 5743885"/>
              <a:gd name="connsiteY12" fmla="*/ 520544 h 1084467"/>
              <a:gd name="connsiteX13" fmla="*/ 5743885 w 5743885"/>
              <a:gd name="connsiteY13" fmla="*/ 1084467 h 1084467"/>
              <a:gd name="connsiteX14" fmla="*/ 5341813 w 5743885"/>
              <a:gd name="connsiteY14" fmla="*/ 1084467 h 1084467"/>
              <a:gd name="connsiteX15" fmla="*/ 4709986 w 5743885"/>
              <a:gd name="connsiteY15" fmla="*/ 1084467 h 1084467"/>
              <a:gd name="connsiteX16" fmla="*/ 4250475 w 5743885"/>
              <a:gd name="connsiteY16" fmla="*/ 1084467 h 1084467"/>
              <a:gd name="connsiteX17" fmla="*/ 3676086 w 5743885"/>
              <a:gd name="connsiteY17" fmla="*/ 1084467 h 1084467"/>
              <a:gd name="connsiteX18" fmla="*/ 3216576 w 5743885"/>
              <a:gd name="connsiteY18" fmla="*/ 1084467 h 1084467"/>
              <a:gd name="connsiteX19" fmla="*/ 2584748 w 5743885"/>
              <a:gd name="connsiteY19" fmla="*/ 1084467 h 1084467"/>
              <a:gd name="connsiteX20" fmla="*/ 2125237 w 5743885"/>
              <a:gd name="connsiteY20" fmla="*/ 1084467 h 1084467"/>
              <a:gd name="connsiteX21" fmla="*/ 1665727 w 5743885"/>
              <a:gd name="connsiteY21" fmla="*/ 1084467 h 1084467"/>
              <a:gd name="connsiteX22" fmla="*/ 1033899 w 5743885"/>
              <a:gd name="connsiteY22" fmla="*/ 1084467 h 1084467"/>
              <a:gd name="connsiteX23" fmla="*/ 516950 w 5743885"/>
              <a:gd name="connsiteY23" fmla="*/ 1084467 h 1084467"/>
              <a:gd name="connsiteX24" fmla="*/ 0 w 5743885"/>
              <a:gd name="connsiteY24" fmla="*/ 1084467 h 1084467"/>
              <a:gd name="connsiteX25" fmla="*/ 0 w 5743885"/>
              <a:gd name="connsiteY25" fmla="*/ 563923 h 1084467"/>
              <a:gd name="connsiteX26" fmla="*/ 0 w 5743885"/>
              <a:gd name="connsiteY26" fmla="*/ 0 h 108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3885" h="1084467" fill="none" extrusionOk="0">
                <a:moveTo>
                  <a:pt x="0" y="0"/>
                </a:moveTo>
                <a:cubicBezTo>
                  <a:pt x="265737" y="-65952"/>
                  <a:pt x="354647" y="35016"/>
                  <a:pt x="574389" y="0"/>
                </a:cubicBezTo>
                <a:cubicBezTo>
                  <a:pt x="794131" y="-35016"/>
                  <a:pt x="789494" y="43124"/>
                  <a:pt x="976460" y="0"/>
                </a:cubicBezTo>
                <a:cubicBezTo>
                  <a:pt x="1163426" y="-43124"/>
                  <a:pt x="1264084" y="44709"/>
                  <a:pt x="1378532" y="0"/>
                </a:cubicBezTo>
                <a:cubicBezTo>
                  <a:pt x="1492980" y="-44709"/>
                  <a:pt x="1820980" y="58192"/>
                  <a:pt x="2010360" y="0"/>
                </a:cubicBezTo>
                <a:cubicBezTo>
                  <a:pt x="2199740" y="-58192"/>
                  <a:pt x="2363144" y="8069"/>
                  <a:pt x="2527309" y="0"/>
                </a:cubicBezTo>
                <a:cubicBezTo>
                  <a:pt x="2691474" y="-8069"/>
                  <a:pt x="2814253" y="41972"/>
                  <a:pt x="3044259" y="0"/>
                </a:cubicBezTo>
                <a:cubicBezTo>
                  <a:pt x="3274265" y="-41972"/>
                  <a:pt x="3397730" y="3096"/>
                  <a:pt x="3503770" y="0"/>
                </a:cubicBezTo>
                <a:cubicBezTo>
                  <a:pt x="3609810" y="-3096"/>
                  <a:pt x="3866115" y="38292"/>
                  <a:pt x="3963281" y="0"/>
                </a:cubicBezTo>
                <a:cubicBezTo>
                  <a:pt x="4060447" y="-38292"/>
                  <a:pt x="4277967" y="16741"/>
                  <a:pt x="4365353" y="0"/>
                </a:cubicBezTo>
                <a:cubicBezTo>
                  <a:pt x="4452739" y="-16741"/>
                  <a:pt x="4693217" y="35607"/>
                  <a:pt x="4824863" y="0"/>
                </a:cubicBezTo>
                <a:cubicBezTo>
                  <a:pt x="4956509" y="-35607"/>
                  <a:pt x="5312348" y="80819"/>
                  <a:pt x="5743885" y="0"/>
                </a:cubicBezTo>
                <a:cubicBezTo>
                  <a:pt x="5743944" y="196858"/>
                  <a:pt x="5710304" y="315890"/>
                  <a:pt x="5743885" y="520544"/>
                </a:cubicBezTo>
                <a:cubicBezTo>
                  <a:pt x="5777466" y="725198"/>
                  <a:pt x="5677200" y="927859"/>
                  <a:pt x="5743885" y="1084467"/>
                </a:cubicBezTo>
                <a:cubicBezTo>
                  <a:pt x="5584824" y="1091157"/>
                  <a:pt x="5496492" y="1050863"/>
                  <a:pt x="5341813" y="1084467"/>
                </a:cubicBezTo>
                <a:cubicBezTo>
                  <a:pt x="5187134" y="1118071"/>
                  <a:pt x="4986968" y="1061158"/>
                  <a:pt x="4709986" y="1084467"/>
                </a:cubicBezTo>
                <a:cubicBezTo>
                  <a:pt x="4433004" y="1107776"/>
                  <a:pt x="4419438" y="1049130"/>
                  <a:pt x="4250475" y="1084467"/>
                </a:cubicBezTo>
                <a:cubicBezTo>
                  <a:pt x="4081512" y="1119804"/>
                  <a:pt x="3939870" y="1074395"/>
                  <a:pt x="3676086" y="1084467"/>
                </a:cubicBezTo>
                <a:cubicBezTo>
                  <a:pt x="3412302" y="1094539"/>
                  <a:pt x="3393218" y="1033869"/>
                  <a:pt x="3216576" y="1084467"/>
                </a:cubicBezTo>
                <a:cubicBezTo>
                  <a:pt x="3039934" y="1135065"/>
                  <a:pt x="2714848" y="1037584"/>
                  <a:pt x="2584748" y="1084467"/>
                </a:cubicBezTo>
                <a:cubicBezTo>
                  <a:pt x="2454648" y="1131350"/>
                  <a:pt x="2246301" y="1074298"/>
                  <a:pt x="2125237" y="1084467"/>
                </a:cubicBezTo>
                <a:cubicBezTo>
                  <a:pt x="2004173" y="1094636"/>
                  <a:pt x="1848261" y="1081063"/>
                  <a:pt x="1665727" y="1084467"/>
                </a:cubicBezTo>
                <a:cubicBezTo>
                  <a:pt x="1483193" y="1087871"/>
                  <a:pt x="1272809" y="1036462"/>
                  <a:pt x="1033899" y="1084467"/>
                </a:cubicBezTo>
                <a:cubicBezTo>
                  <a:pt x="794989" y="1132472"/>
                  <a:pt x="626654" y="1077677"/>
                  <a:pt x="516950" y="1084467"/>
                </a:cubicBezTo>
                <a:cubicBezTo>
                  <a:pt x="407246" y="1091257"/>
                  <a:pt x="154004" y="1063210"/>
                  <a:pt x="0" y="1084467"/>
                </a:cubicBezTo>
                <a:cubicBezTo>
                  <a:pt x="-5210" y="837326"/>
                  <a:pt x="15944" y="764123"/>
                  <a:pt x="0" y="563923"/>
                </a:cubicBezTo>
                <a:cubicBezTo>
                  <a:pt x="-15944" y="363723"/>
                  <a:pt x="25828" y="182220"/>
                  <a:pt x="0" y="0"/>
                </a:cubicBezTo>
                <a:close/>
              </a:path>
              <a:path w="5743885" h="1084467" stroke="0" extrusionOk="0">
                <a:moveTo>
                  <a:pt x="0" y="0"/>
                </a:moveTo>
                <a:cubicBezTo>
                  <a:pt x="111122" y="-54373"/>
                  <a:pt x="295665" y="30683"/>
                  <a:pt x="459511" y="0"/>
                </a:cubicBezTo>
                <a:cubicBezTo>
                  <a:pt x="623357" y="-30683"/>
                  <a:pt x="761781" y="44840"/>
                  <a:pt x="861583" y="0"/>
                </a:cubicBezTo>
                <a:cubicBezTo>
                  <a:pt x="961385" y="-44840"/>
                  <a:pt x="1214075" y="33059"/>
                  <a:pt x="1378532" y="0"/>
                </a:cubicBezTo>
                <a:cubicBezTo>
                  <a:pt x="1542989" y="-33059"/>
                  <a:pt x="1827398" y="10345"/>
                  <a:pt x="2010360" y="0"/>
                </a:cubicBezTo>
                <a:cubicBezTo>
                  <a:pt x="2193322" y="-10345"/>
                  <a:pt x="2371418" y="44908"/>
                  <a:pt x="2469871" y="0"/>
                </a:cubicBezTo>
                <a:cubicBezTo>
                  <a:pt x="2568324" y="-44908"/>
                  <a:pt x="2753034" y="32213"/>
                  <a:pt x="2871943" y="0"/>
                </a:cubicBezTo>
                <a:cubicBezTo>
                  <a:pt x="2990852" y="-32213"/>
                  <a:pt x="3150851" y="26890"/>
                  <a:pt x="3331453" y="0"/>
                </a:cubicBezTo>
                <a:cubicBezTo>
                  <a:pt x="3512055" y="-26890"/>
                  <a:pt x="3610344" y="53066"/>
                  <a:pt x="3790964" y="0"/>
                </a:cubicBezTo>
                <a:cubicBezTo>
                  <a:pt x="3971584" y="-53066"/>
                  <a:pt x="4112514" y="44585"/>
                  <a:pt x="4250475" y="0"/>
                </a:cubicBezTo>
                <a:cubicBezTo>
                  <a:pt x="4388436" y="-44585"/>
                  <a:pt x="4604858" y="15727"/>
                  <a:pt x="4709986" y="0"/>
                </a:cubicBezTo>
                <a:cubicBezTo>
                  <a:pt x="4815114" y="-15727"/>
                  <a:pt x="4991269" y="33708"/>
                  <a:pt x="5226935" y="0"/>
                </a:cubicBezTo>
                <a:cubicBezTo>
                  <a:pt x="5462601" y="-33708"/>
                  <a:pt x="5540971" y="8742"/>
                  <a:pt x="5743885" y="0"/>
                </a:cubicBezTo>
                <a:cubicBezTo>
                  <a:pt x="5798574" y="160304"/>
                  <a:pt x="5682231" y="382846"/>
                  <a:pt x="5743885" y="542234"/>
                </a:cubicBezTo>
                <a:cubicBezTo>
                  <a:pt x="5805539" y="701622"/>
                  <a:pt x="5714548" y="848009"/>
                  <a:pt x="5743885" y="1084467"/>
                </a:cubicBezTo>
                <a:cubicBezTo>
                  <a:pt x="5518105" y="1121961"/>
                  <a:pt x="5378355" y="1052240"/>
                  <a:pt x="5112058" y="1084467"/>
                </a:cubicBezTo>
                <a:cubicBezTo>
                  <a:pt x="4845761" y="1116694"/>
                  <a:pt x="4721864" y="1018785"/>
                  <a:pt x="4480230" y="1084467"/>
                </a:cubicBezTo>
                <a:cubicBezTo>
                  <a:pt x="4238596" y="1150149"/>
                  <a:pt x="4271975" y="1076057"/>
                  <a:pt x="4078158" y="1084467"/>
                </a:cubicBezTo>
                <a:cubicBezTo>
                  <a:pt x="3884341" y="1092877"/>
                  <a:pt x="3669054" y="1031090"/>
                  <a:pt x="3446331" y="1084467"/>
                </a:cubicBezTo>
                <a:cubicBezTo>
                  <a:pt x="3223608" y="1137844"/>
                  <a:pt x="3084179" y="1018009"/>
                  <a:pt x="2814504" y="1084467"/>
                </a:cubicBezTo>
                <a:cubicBezTo>
                  <a:pt x="2544829" y="1150925"/>
                  <a:pt x="2539851" y="1067734"/>
                  <a:pt x="2354993" y="1084467"/>
                </a:cubicBezTo>
                <a:cubicBezTo>
                  <a:pt x="2170135" y="1101200"/>
                  <a:pt x="1858600" y="1061102"/>
                  <a:pt x="1723166" y="1084467"/>
                </a:cubicBezTo>
                <a:cubicBezTo>
                  <a:pt x="1587732" y="1107832"/>
                  <a:pt x="1405317" y="1052613"/>
                  <a:pt x="1263655" y="1084467"/>
                </a:cubicBezTo>
                <a:cubicBezTo>
                  <a:pt x="1121993" y="1116321"/>
                  <a:pt x="763088" y="1014186"/>
                  <a:pt x="631827" y="1084467"/>
                </a:cubicBezTo>
                <a:cubicBezTo>
                  <a:pt x="500566" y="1154748"/>
                  <a:pt x="184951" y="1011563"/>
                  <a:pt x="0" y="1084467"/>
                </a:cubicBezTo>
                <a:cubicBezTo>
                  <a:pt x="-25001" y="946583"/>
                  <a:pt x="41226" y="794226"/>
                  <a:pt x="0" y="542234"/>
                </a:cubicBezTo>
                <a:cubicBezTo>
                  <a:pt x="-41226" y="290242"/>
                  <a:pt x="64249" y="173363"/>
                  <a:pt x="0" y="0"/>
                </a:cubicBezTo>
                <a:close/>
              </a:path>
            </a:pathLst>
          </a:custGeom>
          <a:solidFill>
            <a:schemeClr val="tx1">
              <a:alpha val="78000"/>
            </a:schemeClr>
          </a:solidFill>
          <a:ln w="3175">
            <a:solidFill>
              <a:srgbClr val="FFFF00"/>
            </a:solidFill>
            <a:extLst>
              <a:ext uri="{C807C97D-BFC1-408E-A445-0C87EB9F89A2}">
                <ask:lineSketchStyleProps xmlns:ask="http://schemas.microsoft.com/office/drawing/2018/sketchyshapes" sd="1454763519">
                  <a:prstGeom prst="rect">
                    <a:avLst/>
                  </a:prstGeom>
                  <ask:type>
                    <ask:lineSketchScribble/>
                  </ask:type>
                </ask:lineSketchStyleProps>
              </a:ext>
            </a:extLst>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Algerian" panose="04020705040A02060702" pitchFamily="82" charset="0"/>
              </a:rPr>
              <a:t>Osi model</a:t>
            </a:r>
            <a:endParaRPr lang="en-IN" sz="4800" b="1" dirty="0">
              <a:latin typeface="Algerian" panose="04020705040A02060702" pitchFamily="82" charset="0"/>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233B10-266C-3BED-00A0-5C2E3D7CC73F}"/>
              </a:ext>
            </a:extLst>
          </p:cNvPr>
          <p:cNvSpPr txBox="1"/>
          <p:nvPr/>
        </p:nvSpPr>
        <p:spPr>
          <a:xfrm>
            <a:off x="2543175" y="696305"/>
            <a:ext cx="7239000" cy="584775"/>
          </a:xfrm>
          <a:prstGeom prst="rect">
            <a:avLst/>
          </a:prstGeom>
          <a:effectLst>
            <a:glow rad="101600">
              <a:schemeClr val="accent6">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anchor="ctr">
            <a:spAutoFit/>
          </a:bodyPr>
          <a:lstStyle/>
          <a:p>
            <a:pPr algn="ctr"/>
            <a:r>
              <a:rPr lang="en-US" sz="3200" b="1" i="0" dirty="0">
                <a:effectLst/>
                <a:latin typeface="Algerian" panose="04020705040A02060702" pitchFamily="82" charset="0"/>
              </a:rPr>
              <a:t>Functions of the Data-link layer</a:t>
            </a:r>
          </a:p>
        </p:txBody>
      </p:sp>
      <p:sp>
        <p:nvSpPr>
          <p:cNvPr id="3" name="TextBox 2">
            <a:extLst>
              <a:ext uri="{FF2B5EF4-FFF2-40B4-BE49-F238E27FC236}">
                <a16:creationId xmlns:a16="http://schemas.microsoft.com/office/drawing/2014/main" id="{2B4E277C-851C-C206-B15A-9FDCEA8F32AB}"/>
              </a:ext>
            </a:extLst>
          </p:cNvPr>
          <p:cNvSpPr txBox="1"/>
          <p:nvPr/>
        </p:nvSpPr>
        <p:spPr>
          <a:xfrm>
            <a:off x="1541885" y="1666242"/>
            <a:ext cx="10102720" cy="4616648"/>
          </a:xfrm>
          <a:prstGeom prst="rect">
            <a:avLst/>
          </a:prstGeom>
          <a:noFill/>
        </p:spPr>
        <p:txBody>
          <a:bodyPr wrap="square">
            <a:spAutoFit/>
          </a:bodyPr>
          <a:lstStyle/>
          <a:p>
            <a:pPr algn="just"/>
            <a:r>
              <a:rPr lang="en-US" sz="2000" b="1" dirty="0">
                <a:latin typeface="Arial Rounded MT Bold" panose="020F0704030504030204" pitchFamily="34" charset="0"/>
              </a:rPr>
              <a:t>Framing: </a:t>
            </a:r>
            <a:r>
              <a:rPr lang="en-US" dirty="0">
                <a:latin typeface="Arial Rounded MT Bold" panose="020F0704030504030204" pitchFamily="34" charset="0"/>
              </a:rPr>
              <a:t>The data link layer translates the physical's raw bit stream into packets known as Frames. The Data link layer adds the header and trailer to the frame. The header which is added to the frame contains the hardware destination and source address.</a:t>
            </a:r>
          </a:p>
          <a:p>
            <a:pPr algn="just"/>
            <a:endParaRPr lang="en-US" dirty="0">
              <a:latin typeface="Arial Rounded MT Bold" panose="020F0704030504030204" pitchFamily="34" charset="0"/>
            </a:endParaRPr>
          </a:p>
          <a:p>
            <a:pPr algn="just"/>
            <a:endParaRPr lang="en-US" dirty="0">
              <a:latin typeface="Arial Rounded MT Bold" panose="020F0704030504030204" pitchFamily="34" charset="0"/>
            </a:endParaRPr>
          </a:p>
          <a:p>
            <a:pPr algn="just"/>
            <a:endParaRPr lang="en-US" dirty="0">
              <a:latin typeface="Arial Rounded MT Bold" panose="020F0704030504030204" pitchFamily="34" charset="0"/>
            </a:endParaRPr>
          </a:p>
          <a:p>
            <a:pPr algn="just"/>
            <a:endParaRPr lang="en-US" dirty="0">
              <a:latin typeface="Arial Rounded MT Bold" panose="020F0704030504030204" pitchFamily="34" charset="0"/>
            </a:endParaRPr>
          </a:p>
          <a:p>
            <a:pPr algn="just"/>
            <a:endParaRPr lang="en-US" dirty="0">
              <a:latin typeface="Arial Rounded MT Bold" panose="020F0704030504030204" pitchFamily="34" charset="0"/>
            </a:endParaRPr>
          </a:p>
          <a:p>
            <a:pPr algn="just"/>
            <a:r>
              <a:rPr lang="en-US" sz="2000" b="1" dirty="0">
                <a:latin typeface="Arial Rounded MT Bold" panose="020F0704030504030204" pitchFamily="34" charset="0"/>
              </a:rPr>
              <a:t>Physical Addressing: </a:t>
            </a:r>
            <a:r>
              <a:rPr lang="en-US" dirty="0">
                <a:latin typeface="Arial Rounded MT Bold" panose="020F0704030504030204" pitchFamily="34" charset="0"/>
              </a:rPr>
              <a:t>The Data link layer adds a header to the frame that contains a destination address. The frame is transmitted to the destination address mentioned in the header.</a:t>
            </a:r>
          </a:p>
          <a:p>
            <a:pPr algn="just"/>
            <a:endParaRPr lang="en-US" dirty="0">
              <a:latin typeface="Arial Rounded MT Bold" panose="020F0704030504030204" pitchFamily="34" charset="0"/>
            </a:endParaRPr>
          </a:p>
          <a:p>
            <a:pPr algn="just"/>
            <a:r>
              <a:rPr lang="en-US" sz="2000" b="1" dirty="0">
                <a:latin typeface="Arial Rounded MT Bold" panose="020F0704030504030204" pitchFamily="34" charset="0"/>
              </a:rPr>
              <a:t>Flow Control: </a:t>
            </a:r>
            <a:r>
              <a:rPr lang="en-US" dirty="0">
                <a:latin typeface="Arial Rounded MT Bold" panose="020F0704030504030204" pitchFamily="34" charset="0"/>
              </a:rPr>
              <a:t>Flow control is the main functionality of the Data-link layer. It is the technique through which the constant data rate is maintained on both the sides so that no data get corrupted. It ensures that the transmitting station such as a server with higher processing speed does not exceed the receiving station, with lower processing speed.</a:t>
            </a:r>
          </a:p>
        </p:txBody>
      </p:sp>
      <p:pic>
        <p:nvPicPr>
          <p:cNvPr id="4" name="Picture 3">
            <a:extLst>
              <a:ext uri="{FF2B5EF4-FFF2-40B4-BE49-F238E27FC236}">
                <a16:creationId xmlns:a16="http://schemas.microsoft.com/office/drawing/2014/main" id="{803D11FF-5C37-BACF-76AD-17F1CC96413A}"/>
              </a:ext>
            </a:extLst>
          </p:cNvPr>
          <p:cNvPicPr>
            <a:picLocks noChangeAspect="1"/>
          </p:cNvPicPr>
          <p:nvPr/>
        </p:nvPicPr>
        <p:blipFill>
          <a:blip r:embed="rId2"/>
          <a:stretch>
            <a:fillRect/>
          </a:stretch>
        </p:blipFill>
        <p:spPr>
          <a:xfrm>
            <a:off x="1117138" y="1742442"/>
            <a:ext cx="291743" cy="305368"/>
          </a:xfrm>
          <a:prstGeom prst="rect">
            <a:avLst/>
          </a:prstGeom>
        </p:spPr>
      </p:pic>
      <p:pic>
        <p:nvPicPr>
          <p:cNvPr id="6" name="Picture 5">
            <a:extLst>
              <a:ext uri="{FF2B5EF4-FFF2-40B4-BE49-F238E27FC236}">
                <a16:creationId xmlns:a16="http://schemas.microsoft.com/office/drawing/2014/main" id="{72B01138-62F2-FE91-F355-5734DDDF1D56}"/>
              </a:ext>
            </a:extLst>
          </p:cNvPr>
          <p:cNvPicPr>
            <a:picLocks noChangeAspect="1"/>
          </p:cNvPicPr>
          <p:nvPr/>
        </p:nvPicPr>
        <p:blipFill>
          <a:blip r:embed="rId2"/>
          <a:stretch>
            <a:fillRect/>
          </a:stretch>
        </p:blipFill>
        <p:spPr>
          <a:xfrm>
            <a:off x="1117138" y="3974566"/>
            <a:ext cx="291743" cy="305368"/>
          </a:xfrm>
          <a:prstGeom prst="rect">
            <a:avLst/>
          </a:prstGeom>
        </p:spPr>
      </p:pic>
      <p:pic>
        <p:nvPicPr>
          <p:cNvPr id="7" name="Picture 6">
            <a:extLst>
              <a:ext uri="{FF2B5EF4-FFF2-40B4-BE49-F238E27FC236}">
                <a16:creationId xmlns:a16="http://schemas.microsoft.com/office/drawing/2014/main" id="{17A6A950-991E-F226-2A4F-65A479C2329B}"/>
              </a:ext>
            </a:extLst>
          </p:cNvPr>
          <p:cNvPicPr>
            <a:picLocks noChangeAspect="1"/>
          </p:cNvPicPr>
          <p:nvPr/>
        </p:nvPicPr>
        <p:blipFill>
          <a:blip r:embed="rId2"/>
          <a:stretch>
            <a:fillRect/>
          </a:stretch>
        </p:blipFill>
        <p:spPr>
          <a:xfrm>
            <a:off x="1117138" y="5113567"/>
            <a:ext cx="291743" cy="305368"/>
          </a:xfrm>
          <a:prstGeom prst="rect">
            <a:avLst/>
          </a:prstGeom>
        </p:spPr>
      </p:pic>
      <p:pic>
        <p:nvPicPr>
          <p:cNvPr id="10" name="Picture 9">
            <a:extLst>
              <a:ext uri="{FF2B5EF4-FFF2-40B4-BE49-F238E27FC236}">
                <a16:creationId xmlns:a16="http://schemas.microsoft.com/office/drawing/2014/main" id="{6C6FCC31-AD06-CDFB-053B-88419A030DD1}"/>
              </a:ext>
            </a:extLst>
          </p:cNvPr>
          <p:cNvPicPr>
            <a:picLocks noChangeAspect="1"/>
          </p:cNvPicPr>
          <p:nvPr/>
        </p:nvPicPr>
        <p:blipFill>
          <a:blip r:embed="rId3"/>
          <a:stretch>
            <a:fillRect/>
          </a:stretch>
        </p:blipFill>
        <p:spPr>
          <a:xfrm>
            <a:off x="2757780" y="2719097"/>
            <a:ext cx="6219825" cy="990600"/>
          </a:xfrm>
          <a:prstGeom prst="rect">
            <a:avLst/>
          </a:prstGeom>
        </p:spPr>
      </p:pic>
    </p:spTree>
    <p:extLst>
      <p:ext uri="{BB962C8B-B14F-4D97-AF65-F5344CB8AC3E}">
        <p14:creationId xmlns:p14="http://schemas.microsoft.com/office/powerpoint/2010/main" val="353760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F9E209-A22D-0E26-4020-EE7B6DE62A09}"/>
              </a:ext>
            </a:extLst>
          </p:cNvPr>
          <p:cNvSpPr txBox="1"/>
          <p:nvPr/>
        </p:nvSpPr>
        <p:spPr>
          <a:xfrm>
            <a:off x="2353650" y="1690062"/>
            <a:ext cx="7630108" cy="3477875"/>
          </a:xfrm>
          <a:prstGeom prst="rect">
            <a:avLst/>
          </a:prstGeom>
          <a:noFill/>
        </p:spPr>
        <p:txBody>
          <a:bodyPr wrap="square">
            <a:spAutoFit/>
          </a:bodyPr>
          <a:lstStyle/>
          <a:p>
            <a:pPr algn="just"/>
            <a:r>
              <a:rPr lang="en-US" sz="2000" b="1" dirty="0">
                <a:latin typeface="Arial Rounded MT Bold" panose="020F0704030504030204" pitchFamily="34" charset="0"/>
              </a:rPr>
              <a:t>Error Control: </a:t>
            </a:r>
            <a:r>
              <a:rPr lang="en-US" dirty="0">
                <a:latin typeface="Arial Rounded MT Bold" panose="020F0704030504030204" pitchFamily="34" charset="0"/>
              </a:rPr>
              <a:t>Error control is achieved by adding a calculated value CRC (Cyclic Redundancy Check) that is placed to the Data link layer's trailer which is added to the message frame before it is sent to the physical layer. If any error seems to occur, then the receiver sends the acknowledgment for the retransmission of the corrupted frames.</a:t>
            </a:r>
          </a:p>
          <a:p>
            <a:pPr algn="just"/>
            <a:endParaRPr lang="en-US" dirty="0">
              <a:latin typeface="Arial Rounded MT Bold" panose="020F0704030504030204" pitchFamily="34" charset="0"/>
            </a:endParaRPr>
          </a:p>
          <a:p>
            <a:pPr algn="just"/>
            <a:endParaRPr lang="en-US" dirty="0">
              <a:latin typeface="Arial Rounded MT Bold" panose="020F0704030504030204" pitchFamily="34" charset="0"/>
            </a:endParaRPr>
          </a:p>
          <a:p>
            <a:pPr algn="just"/>
            <a:r>
              <a:rPr lang="en-US" sz="2000" b="1" dirty="0">
                <a:latin typeface="Arial Rounded MT Bold" panose="020F0704030504030204" pitchFamily="34" charset="0"/>
              </a:rPr>
              <a:t>Access Control: </a:t>
            </a:r>
            <a:r>
              <a:rPr lang="en-US" dirty="0">
                <a:latin typeface="Arial Rounded MT Bold" panose="020F0704030504030204" pitchFamily="34" charset="0"/>
              </a:rPr>
              <a:t>When two or more devices are connected to the same communication channel, then the data link layer protocols are used to determine which device has control over the link at a given time.</a:t>
            </a:r>
          </a:p>
        </p:txBody>
      </p:sp>
      <p:pic>
        <p:nvPicPr>
          <p:cNvPr id="9" name="Picture 8">
            <a:extLst>
              <a:ext uri="{FF2B5EF4-FFF2-40B4-BE49-F238E27FC236}">
                <a16:creationId xmlns:a16="http://schemas.microsoft.com/office/drawing/2014/main" id="{F27449C3-3BA1-CEE3-EAE4-EB285CC59D19}"/>
              </a:ext>
            </a:extLst>
          </p:cNvPr>
          <p:cNvPicPr>
            <a:picLocks noChangeAspect="1"/>
          </p:cNvPicPr>
          <p:nvPr/>
        </p:nvPicPr>
        <p:blipFill>
          <a:blip r:embed="rId2"/>
          <a:stretch>
            <a:fillRect/>
          </a:stretch>
        </p:blipFill>
        <p:spPr>
          <a:xfrm>
            <a:off x="1881672" y="1761102"/>
            <a:ext cx="291743" cy="305368"/>
          </a:xfrm>
          <a:prstGeom prst="rect">
            <a:avLst/>
          </a:prstGeom>
        </p:spPr>
      </p:pic>
      <p:pic>
        <p:nvPicPr>
          <p:cNvPr id="10" name="Picture 9">
            <a:extLst>
              <a:ext uri="{FF2B5EF4-FFF2-40B4-BE49-F238E27FC236}">
                <a16:creationId xmlns:a16="http://schemas.microsoft.com/office/drawing/2014/main" id="{F44840FA-4E08-F518-68EB-16D8CB0C6FA2}"/>
              </a:ext>
            </a:extLst>
          </p:cNvPr>
          <p:cNvPicPr>
            <a:picLocks noChangeAspect="1"/>
          </p:cNvPicPr>
          <p:nvPr/>
        </p:nvPicPr>
        <p:blipFill>
          <a:blip r:embed="rId2"/>
          <a:stretch>
            <a:fillRect/>
          </a:stretch>
        </p:blipFill>
        <p:spPr>
          <a:xfrm>
            <a:off x="1881671" y="3984897"/>
            <a:ext cx="291743" cy="305368"/>
          </a:xfrm>
          <a:prstGeom prst="rect">
            <a:avLst/>
          </a:prstGeom>
        </p:spPr>
      </p:pic>
    </p:spTree>
    <p:extLst>
      <p:ext uri="{BB962C8B-B14F-4D97-AF65-F5344CB8AC3E}">
        <p14:creationId xmlns:p14="http://schemas.microsoft.com/office/powerpoint/2010/main" val="3350289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C608081-18B0-5BFB-99E4-0FFEE7970BD5}"/>
              </a:ext>
            </a:extLst>
          </p:cNvPr>
          <p:cNvSpPr/>
          <p:nvPr/>
        </p:nvSpPr>
        <p:spPr>
          <a:xfrm>
            <a:off x="1724412" y="380992"/>
            <a:ext cx="8128714" cy="841318"/>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solidFill>
                  <a:schemeClr val="tx2">
                    <a:lumMod val="50000"/>
                  </a:schemeClr>
                </a:solidFill>
                <a:latin typeface="Algerian" panose="04020705040A02060702" pitchFamily="82" charset="0"/>
              </a:rPr>
              <a:t>Pictorial representation</a:t>
            </a:r>
          </a:p>
        </p:txBody>
      </p:sp>
      <p:pic>
        <p:nvPicPr>
          <p:cNvPr id="7" name="Picture 6">
            <a:extLst>
              <a:ext uri="{FF2B5EF4-FFF2-40B4-BE49-F238E27FC236}">
                <a16:creationId xmlns:a16="http://schemas.microsoft.com/office/drawing/2014/main" id="{4F863A00-A5E0-0F52-93D0-8B88DDD9F459}"/>
              </a:ext>
            </a:extLst>
          </p:cNvPr>
          <p:cNvPicPr>
            <a:picLocks noChangeAspect="1"/>
          </p:cNvPicPr>
          <p:nvPr/>
        </p:nvPicPr>
        <p:blipFill>
          <a:blip r:embed="rId2"/>
          <a:stretch>
            <a:fillRect/>
          </a:stretch>
        </p:blipFill>
        <p:spPr>
          <a:xfrm>
            <a:off x="1724412" y="1378045"/>
            <a:ext cx="8385417" cy="4101910"/>
          </a:xfrm>
          <a:prstGeom prst="rect">
            <a:avLst/>
          </a:prstGeom>
        </p:spPr>
      </p:pic>
    </p:spTree>
    <p:extLst>
      <p:ext uri="{BB962C8B-B14F-4D97-AF65-F5344CB8AC3E}">
        <p14:creationId xmlns:p14="http://schemas.microsoft.com/office/powerpoint/2010/main" val="1430732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AF11-6132-D917-8E17-BE75742853A4}"/>
              </a:ext>
            </a:extLst>
          </p:cNvPr>
          <p:cNvSpPr txBox="1">
            <a:spLocks/>
          </p:cNvSpPr>
          <p:nvPr/>
        </p:nvSpPr>
        <p:spPr>
          <a:xfrm>
            <a:off x="4076878" y="609601"/>
            <a:ext cx="4505714" cy="554198"/>
          </a:xfrm>
          <a:custGeom>
            <a:avLst/>
            <a:gdLst>
              <a:gd name="connsiteX0" fmla="*/ 0 w 4505714"/>
              <a:gd name="connsiteY0" fmla="*/ 0 h 554198"/>
              <a:gd name="connsiteX1" fmla="*/ 563214 w 4505714"/>
              <a:gd name="connsiteY1" fmla="*/ 0 h 554198"/>
              <a:gd name="connsiteX2" fmla="*/ 1036314 w 4505714"/>
              <a:gd name="connsiteY2" fmla="*/ 0 h 554198"/>
              <a:gd name="connsiteX3" fmla="*/ 1464357 w 4505714"/>
              <a:gd name="connsiteY3" fmla="*/ 0 h 554198"/>
              <a:gd name="connsiteX4" fmla="*/ 2027571 w 4505714"/>
              <a:gd name="connsiteY4" fmla="*/ 0 h 554198"/>
              <a:gd name="connsiteX5" fmla="*/ 2500671 w 4505714"/>
              <a:gd name="connsiteY5" fmla="*/ 0 h 554198"/>
              <a:gd name="connsiteX6" fmla="*/ 3108943 w 4505714"/>
              <a:gd name="connsiteY6" fmla="*/ 0 h 554198"/>
              <a:gd name="connsiteX7" fmla="*/ 3672157 w 4505714"/>
              <a:gd name="connsiteY7" fmla="*/ 0 h 554198"/>
              <a:gd name="connsiteX8" fmla="*/ 4505714 w 4505714"/>
              <a:gd name="connsiteY8" fmla="*/ 0 h 554198"/>
              <a:gd name="connsiteX9" fmla="*/ 4505714 w 4505714"/>
              <a:gd name="connsiteY9" fmla="*/ 554198 h 554198"/>
              <a:gd name="connsiteX10" fmla="*/ 3897443 w 4505714"/>
              <a:gd name="connsiteY10" fmla="*/ 554198 h 554198"/>
              <a:gd name="connsiteX11" fmla="*/ 3334228 w 4505714"/>
              <a:gd name="connsiteY11" fmla="*/ 554198 h 554198"/>
              <a:gd name="connsiteX12" fmla="*/ 2680900 w 4505714"/>
              <a:gd name="connsiteY12" fmla="*/ 554198 h 554198"/>
              <a:gd name="connsiteX13" fmla="*/ 2117686 w 4505714"/>
              <a:gd name="connsiteY13" fmla="*/ 554198 h 554198"/>
              <a:gd name="connsiteX14" fmla="*/ 1509414 w 4505714"/>
              <a:gd name="connsiteY14" fmla="*/ 554198 h 554198"/>
              <a:gd name="connsiteX15" fmla="*/ 1036314 w 4505714"/>
              <a:gd name="connsiteY15" fmla="*/ 554198 h 554198"/>
              <a:gd name="connsiteX16" fmla="*/ 0 w 4505714"/>
              <a:gd name="connsiteY16" fmla="*/ 554198 h 554198"/>
              <a:gd name="connsiteX17" fmla="*/ 0 w 4505714"/>
              <a:gd name="connsiteY17" fmla="*/ 0 h 55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714" h="554198" fill="none" extrusionOk="0">
                <a:moveTo>
                  <a:pt x="0" y="0"/>
                </a:moveTo>
                <a:cubicBezTo>
                  <a:pt x="258576" y="-23732"/>
                  <a:pt x="335722" y="45802"/>
                  <a:pt x="563214" y="0"/>
                </a:cubicBezTo>
                <a:cubicBezTo>
                  <a:pt x="790706" y="-45802"/>
                  <a:pt x="902526" y="5043"/>
                  <a:pt x="1036314" y="0"/>
                </a:cubicBezTo>
                <a:cubicBezTo>
                  <a:pt x="1170102" y="-5043"/>
                  <a:pt x="1321265" y="10048"/>
                  <a:pt x="1464357" y="0"/>
                </a:cubicBezTo>
                <a:cubicBezTo>
                  <a:pt x="1607449" y="-10048"/>
                  <a:pt x="1785321" y="33353"/>
                  <a:pt x="2027571" y="0"/>
                </a:cubicBezTo>
                <a:cubicBezTo>
                  <a:pt x="2269821" y="-33353"/>
                  <a:pt x="2358893" y="21648"/>
                  <a:pt x="2500671" y="0"/>
                </a:cubicBezTo>
                <a:cubicBezTo>
                  <a:pt x="2642449" y="-21648"/>
                  <a:pt x="2964274" y="4666"/>
                  <a:pt x="3108943" y="0"/>
                </a:cubicBezTo>
                <a:cubicBezTo>
                  <a:pt x="3253612" y="-4666"/>
                  <a:pt x="3549595" y="54192"/>
                  <a:pt x="3672157" y="0"/>
                </a:cubicBezTo>
                <a:cubicBezTo>
                  <a:pt x="3794719" y="-54192"/>
                  <a:pt x="4197362" y="24280"/>
                  <a:pt x="4505714" y="0"/>
                </a:cubicBezTo>
                <a:cubicBezTo>
                  <a:pt x="4541766" y="254478"/>
                  <a:pt x="4465445" y="437627"/>
                  <a:pt x="4505714" y="554198"/>
                </a:cubicBezTo>
                <a:cubicBezTo>
                  <a:pt x="4236437" y="589637"/>
                  <a:pt x="4067138" y="508867"/>
                  <a:pt x="3897443" y="554198"/>
                </a:cubicBezTo>
                <a:cubicBezTo>
                  <a:pt x="3727748" y="599529"/>
                  <a:pt x="3548449" y="498887"/>
                  <a:pt x="3334228" y="554198"/>
                </a:cubicBezTo>
                <a:cubicBezTo>
                  <a:pt x="3120007" y="609509"/>
                  <a:pt x="2902589" y="521162"/>
                  <a:pt x="2680900" y="554198"/>
                </a:cubicBezTo>
                <a:cubicBezTo>
                  <a:pt x="2459211" y="587234"/>
                  <a:pt x="2365483" y="502070"/>
                  <a:pt x="2117686" y="554198"/>
                </a:cubicBezTo>
                <a:cubicBezTo>
                  <a:pt x="1869889" y="606326"/>
                  <a:pt x="1714082" y="484529"/>
                  <a:pt x="1509414" y="554198"/>
                </a:cubicBezTo>
                <a:cubicBezTo>
                  <a:pt x="1304746" y="623867"/>
                  <a:pt x="1170060" y="529147"/>
                  <a:pt x="1036314" y="554198"/>
                </a:cubicBezTo>
                <a:cubicBezTo>
                  <a:pt x="902568" y="579249"/>
                  <a:pt x="352494" y="490108"/>
                  <a:pt x="0" y="554198"/>
                </a:cubicBezTo>
                <a:cubicBezTo>
                  <a:pt x="-53687" y="416654"/>
                  <a:pt x="5978" y="210238"/>
                  <a:pt x="0" y="0"/>
                </a:cubicBezTo>
                <a:close/>
              </a:path>
              <a:path w="4505714" h="554198" stroke="0" extrusionOk="0">
                <a:moveTo>
                  <a:pt x="0" y="0"/>
                </a:moveTo>
                <a:cubicBezTo>
                  <a:pt x="142977" y="-22948"/>
                  <a:pt x="446090" y="53979"/>
                  <a:pt x="653329" y="0"/>
                </a:cubicBezTo>
                <a:cubicBezTo>
                  <a:pt x="860568" y="-53979"/>
                  <a:pt x="930399" y="49887"/>
                  <a:pt x="1126429" y="0"/>
                </a:cubicBezTo>
                <a:cubicBezTo>
                  <a:pt x="1322459" y="-49887"/>
                  <a:pt x="1484186" y="38300"/>
                  <a:pt x="1599528" y="0"/>
                </a:cubicBezTo>
                <a:cubicBezTo>
                  <a:pt x="1714870" y="-38300"/>
                  <a:pt x="1912711" y="17093"/>
                  <a:pt x="2162743" y="0"/>
                </a:cubicBezTo>
                <a:cubicBezTo>
                  <a:pt x="2412776" y="-17093"/>
                  <a:pt x="2513358" y="56366"/>
                  <a:pt x="2680900" y="0"/>
                </a:cubicBezTo>
                <a:cubicBezTo>
                  <a:pt x="2848442" y="-56366"/>
                  <a:pt x="3010952" y="7063"/>
                  <a:pt x="3334228" y="0"/>
                </a:cubicBezTo>
                <a:cubicBezTo>
                  <a:pt x="3657504" y="-7063"/>
                  <a:pt x="3638913" y="48134"/>
                  <a:pt x="3762271" y="0"/>
                </a:cubicBezTo>
                <a:cubicBezTo>
                  <a:pt x="3885629" y="-48134"/>
                  <a:pt x="4179635" y="28369"/>
                  <a:pt x="4505714" y="0"/>
                </a:cubicBezTo>
                <a:cubicBezTo>
                  <a:pt x="4539603" y="196994"/>
                  <a:pt x="4482940" y="441554"/>
                  <a:pt x="4505714" y="554198"/>
                </a:cubicBezTo>
                <a:cubicBezTo>
                  <a:pt x="4206002" y="566488"/>
                  <a:pt x="4106090" y="499407"/>
                  <a:pt x="3852385" y="554198"/>
                </a:cubicBezTo>
                <a:cubicBezTo>
                  <a:pt x="3598680" y="608989"/>
                  <a:pt x="3438784" y="489702"/>
                  <a:pt x="3199057" y="554198"/>
                </a:cubicBezTo>
                <a:cubicBezTo>
                  <a:pt x="2959330" y="618694"/>
                  <a:pt x="2816300" y="510570"/>
                  <a:pt x="2590786" y="554198"/>
                </a:cubicBezTo>
                <a:cubicBezTo>
                  <a:pt x="2365272" y="597826"/>
                  <a:pt x="2372890" y="516703"/>
                  <a:pt x="2162743" y="554198"/>
                </a:cubicBezTo>
                <a:cubicBezTo>
                  <a:pt x="1952596" y="591693"/>
                  <a:pt x="1855182" y="523304"/>
                  <a:pt x="1554471" y="554198"/>
                </a:cubicBezTo>
                <a:cubicBezTo>
                  <a:pt x="1253760" y="585092"/>
                  <a:pt x="1239729" y="515631"/>
                  <a:pt x="946200" y="554198"/>
                </a:cubicBezTo>
                <a:cubicBezTo>
                  <a:pt x="652671" y="592765"/>
                  <a:pt x="427423" y="530416"/>
                  <a:pt x="0" y="554198"/>
                </a:cubicBezTo>
                <a:cubicBezTo>
                  <a:pt x="-37846" y="280259"/>
                  <a:pt x="17257" y="227133"/>
                  <a:pt x="0" y="0"/>
                </a:cubicBezTo>
                <a:close/>
              </a:path>
            </a:pathLst>
          </a:custGeom>
          <a:ln w="6350" cap="flat" cmpd="sng" algn="in">
            <a:solidFill>
              <a:schemeClr val="accent6"/>
            </a:solidFill>
            <a:prstDash val="solid"/>
            <a:extLst>
              <a:ext uri="{C807C97D-BFC1-408E-A445-0C87EB9F89A2}">
                <ask:lineSketchStyleProps xmlns:ask="http://schemas.microsoft.com/office/drawing/2018/sketchyshapes" sd="3451749622">
                  <a:prstGeom prst="rect">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lnSpc>
                <a:spcPct val="89000"/>
              </a:lnSpc>
              <a:spcBef>
                <a:spcPct val="0"/>
              </a:spcBef>
              <a:buNone/>
              <a:defRPr sz="7200" kern="1200" cap="all" baseline="0">
                <a:solidFill>
                  <a:schemeClr val="tx2"/>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000" b="1" dirty="0">
                <a:latin typeface="Algerian" panose="04020705040A02060702" pitchFamily="82" charset="0"/>
              </a:rPr>
              <a:t>Network Layer</a:t>
            </a:r>
          </a:p>
        </p:txBody>
      </p:sp>
      <p:sp>
        <p:nvSpPr>
          <p:cNvPr id="3" name="Rectangle 2">
            <a:extLst>
              <a:ext uri="{FF2B5EF4-FFF2-40B4-BE49-F238E27FC236}">
                <a16:creationId xmlns:a16="http://schemas.microsoft.com/office/drawing/2014/main" id="{C3ECE190-D26C-2E0E-5813-6EB0D11B2B55}"/>
              </a:ext>
            </a:extLst>
          </p:cNvPr>
          <p:cNvSpPr/>
          <p:nvPr/>
        </p:nvSpPr>
        <p:spPr>
          <a:xfrm>
            <a:off x="3229541" y="609601"/>
            <a:ext cx="590359" cy="554198"/>
          </a:xfrm>
          <a:prstGeom prst="rect">
            <a:avLst/>
          </a:prstGeom>
          <a:solidFill>
            <a:srgbClr val="92D050"/>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solidFill>
                  <a:schemeClr val="bg1"/>
                </a:solidFill>
                <a:latin typeface="Arial Black" panose="020B0A04020102020204" pitchFamily="34" charset="0"/>
              </a:rPr>
              <a:t>3</a:t>
            </a:r>
            <a:endParaRPr lang="en-IN" sz="2800" b="1" dirty="0">
              <a:solidFill>
                <a:schemeClr val="bg1"/>
              </a:solidFill>
              <a:latin typeface="Arial Black" panose="020B0A04020102020204" pitchFamily="34" charset="0"/>
            </a:endParaRPr>
          </a:p>
        </p:txBody>
      </p:sp>
      <p:sp>
        <p:nvSpPr>
          <p:cNvPr id="4" name="Rectangle 3">
            <a:extLst>
              <a:ext uri="{FF2B5EF4-FFF2-40B4-BE49-F238E27FC236}">
                <a16:creationId xmlns:a16="http://schemas.microsoft.com/office/drawing/2014/main" id="{FF100CD9-75B9-2CBE-916C-FC6FC7993C93}"/>
              </a:ext>
            </a:extLst>
          </p:cNvPr>
          <p:cNvSpPr/>
          <p:nvPr/>
        </p:nvSpPr>
        <p:spPr>
          <a:xfrm>
            <a:off x="1644859" y="1599492"/>
            <a:ext cx="9536007" cy="4533453"/>
          </a:xfrm>
          <a:prstGeom prst="rect">
            <a:avLst/>
          </a:prstGeom>
          <a:effectLst>
            <a:glow rad="101600">
              <a:schemeClr val="accent6">
                <a:satMod val="175000"/>
                <a:alpha val="40000"/>
              </a:schemeClr>
            </a:glow>
          </a:effectLst>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It is a layer 3 that manages device addressing, tracks the location of devices on the network.</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It determines the best path to move data from source to the destination based on the network conditions, the priority of service, and other factors.</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The Data link layer is responsible for routing and forwarding the packets.</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Routers are the layer 3 devices, they are specified in this layer and used to provide the routing services within an internetwork.</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The protocols used to route the network traffic are known as Network layer protocols. Examples of protocols are IP and Ipv6.</a:t>
            </a:r>
          </a:p>
          <a:p>
            <a:pPr marL="285750" indent="-285750" algn="just">
              <a:buFont typeface="Wingdings" panose="05000000000000000000" pitchFamily="2" charset="2"/>
              <a:buChar char="v"/>
            </a:pPr>
            <a:endParaRPr lang="en-US" dirty="0">
              <a:solidFill>
                <a:srgbClr val="333333"/>
              </a:solidFill>
              <a:latin typeface="Arial Rounded MT Bold" panose="020F0704030504030204" pitchFamily="34" charset="0"/>
            </a:endParaRPr>
          </a:p>
          <a:p>
            <a:pPr marL="285750" indent="-285750" algn="just">
              <a:buFont typeface="Wingdings" panose="05000000000000000000" pitchFamily="2" charset="2"/>
              <a:buChar char="v"/>
            </a:pPr>
            <a:r>
              <a:rPr lang="en-US" b="1" i="0" dirty="0">
                <a:solidFill>
                  <a:srgbClr val="333333"/>
                </a:solidFill>
                <a:effectLst/>
                <a:highlight>
                  <a:srgbClr val="FFFF00"/>
                </a:highlight>
                <a:latin typeface="Arial Rounded MT Bold" panose="020F0704030504030204" pitchFamily="34" charset="0"/>
              </a:rPr>
              <a:t>Examples:</a:t>
            </a:r>
            <a:r>
              <a:rPr lang="en-US" b="1" dirty="0">
                <a:solidFill>
                  <a:srgbClr val="333333"/>
                </a:solidFill>
                <a:latin typeface="Arial Rounded MT Bold" panose="020F0704030504030204" pitchFamily="34" charset="0"/>
              </a:rPr>
              <a:t> </a:t>
            </a:r>
            <a:r>
              <a:rPr lang="sv-SE" b="0" i="0" dirty="0">
                <a:solidFill>
                  <a:srgbClr val="333333"/>
                </a:solidFill>
                <a:effectLst/>
                <a:latin typeface="Arial Rounded MT Bold" panose="020F0704030504030204" pitchFamily="34" charset="0"/>
              </a:rPr>
              <a:t>IP (Internet Protocol), ICMP, ARP.</a:t>
            </a:r>
            <a:endParaRPr lang="en-US" b="0" i="0" dirty="0">
              <a:solidFill>
                <a:srgbClr val="333333"/>
              </a:solidFill>
              <a:effectLst/>
              <a:latin typeface="Arial Rounded MT Bold" panose="020F0704030504030204" pitchFamily="34" charset="0"/>
            </a:endParaRPr>
          </a:p>
        </p:txBody>
      </p:sp>
    </p:spTree>
    <p:extLst>
      <p:ext uri="{BB962C8B-B14F-4D97-AF65-F5344CB8AC3E}">
        <p14:creationId xmlns:p14="http://schemas.microsoft.com/office/powerpoint/2010/main" val="1044221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793ADE-FEE9-6EFF-900D-4F4EB03A57F9}"/>
              </a:ext>
            </a:extLst>
          </p:cNvPr>
          <p:cNvSpPr txBox="1"/>
          <p:nvPr/>
        </p:nvSpPr>
        <p:spPr>
          <a:xfrm>
            <a:off x="2476500" y="362650"/>
            <a:ext cx="7239000" cy="584775"/>
          </a:xfrm>
          <a:prstGeom prst="rect">
            <a:avLst/>
          </a:prstGeom>
          <a:effectLst>
            <a:glow rad="101600">
              <a:schemeClr val="accent6">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anchor="ctr">
            <a:spAutoFit/>
          </a:bodyPr>
          <a:lstStyle/>
          <a:p>
            <a:pPr algn="ctr"/>
            <a:r>
              <a:rPr lang="en-US" sz="3200" b="1" i="0" dirty="0">
                <a:effectLst/>
                <a:latin typeface="Algerian" panose="04020705040A02060702" pitchFamily="82" charset="0"/>
              </a:rPr>
              <a:t>Functions of Network Layer :</a:t>
            </a:r>
          </a:p>
        </p:txBody>
      </p:sp>
      <p:sp>
        <p:nvSpPr>
          <p:cNvPr id="3" name="TextBox 2">
            <a:extLst>
              <a:ext uri="{FF2B5EF4-FFF2-40B4-BE49-F238E27FC236}">
                <a16:creationId xmlns:a16="http://schemas.microsoft.com/office/drawing/2014/main" id="{15ACBF46-175E-7A46-D96F-F0176D7E89CD}"/>
              </a:ext>
            </a:extLst>
          </p:cNvPr>
          <p:cNvSpPr txBox="1"/>
          <p:nvPr/>
        </p:nvSpPr>
        <p:spPr>
          <a:xfrm>
            <a:off x="1230906" y="1208683"/>
            <a:ext cx="5222810" cy="5339923"/>
          </a:xfrm>
          <a:prstGeom prst="rect">
            <a:avLst/>
          </a:prstGeom>
          <a:noFill/>
        </p:spPr>
        <p:txBody>
          <a:bodyPr wrap="square">
            <a:spAutoFit/>
          </a:bodyPr>
          <a:lstStyle/>
          <a:p>
            <a:pPr algn="just"/>
            <a:r>
              <a:rPr lang="en-US" b="1" dirty="0">
                <a:latin typeface="Arial Rounded MT Bold" panose="020F0704030504030204" pitchFamily="34" charset="0"/>
              </a:rPr>
              <a:t>Internetworking: </a:t>
            </a:r>
            <a:r>
              <a:rPr lang="en-US" sz="1700" dirty="0">
                <a:latin typeface="Arial Rounded MT Bold" panose="020F0704030504030204" pitchFamily="34" charset="0"/>
              </a:rPr>
              <a:t>An internetworking is the main responsibility of the network layer. It provides a logical connection between different devices.</a:t>
            </a:r>
          </a:p>
          <a:p>
            <a:pPr algn="just"/>
            <a:endParaRPr lang="en-US" sz="1700" dirty="0">
              <a:latin typeface="Arial Rounded MT Bold" panose="020F0704030504030204" pitchFamily="34" charset="0"/>
            </a:endParaRPr>
          </a:p>
          <a:p>
            <a:pPr algn="just"/>
            <a:r>
              <a:rPr lang="en-US" b="1" dirty="0">
                <a:latin typeface="Arial Rounded MT Bold" panose="020F0704030504030204" pitchFamily="34" charset="0"/>
              </a:rPr>
              <a:t>Addressing: </a:t>
            </a:r>
            <a:r>
              <a:rPr lang="en-US" sz="1700" dirty="0">
                <a:latin typeface="Arial Rounded MT Bold" panose="020F0704030504030204" pitchFamily="34" charset="0"/>
              </a:rPr>
              <a:t>A Network layer adds the source and destination address to the header of the frame. Addressing is used to identify the device on the internet.</a:t>
            </a:r>
          </a:p>
          <a:p>
            <a:pPr algn="just"/>
            <a:endParaRPr lang="en-US" sz="1700" dirty="0">
              <a:latin typeface="Arial Rounded MT Bold" panose="020F0704030504030204" pitchFamily="34" charset="0"/>
            </a:endParaRPr>
          </a:p>
          <a:p>
            <a:pPr algn="just"/>
            <a:r>
              <a:rPr lang="en-US" b="1" dirty="0">
                <a:latin typeface="Arial Rounded MT Bold" panose="020F0704030504030204" pitchFamily="34" charset="0"/>
              </a:rPr>
              <a:t>Routing: </a:t>
            </a:r>
            <a:r>
              <a:rPr lang="en-US" sz="1700" dirty="0">
                <a:latin typeface="Arial Rounded MT Bold" panose="020F0704030504030204" pitchFamily="34" charset="0"/>
              </a:rPr>
              <a:t>Routing is the major component of the network layer, and it determines the best optimal path out of the multiple paths from source to the destination.</a:t>
            </a:r>
          </a:p>
          <a:p>
            <a:pPr algn="just"/>
            <a:endParaRPr lang="en-US" sz="1700" dirty="0">
              <a:latin typeface="Arial Rounded MT Bold" panose="020F0704030504030204" pitchFamily="34" charset="0"/>
            </a:endParaRPr>
          </a:p>
          <a:p>
            <a:pPr algn="just"/>
            <a:r>
              <a:rPr lang="en-US" b="1" dirty="0">
                <a:latin typeface="Arial Rounded MT Bold" panose="020F0704030504030204" pitchFamily="34" charset="0"/>
              </a:rPr>
              <a:t>Packetizing: </a:t>
            </a:r>
            <a:r>
              <a:rPr lang="en-US" sz="1700" dirty="0">
                <a:latin typeface="Arial Rounded MT Bold" panose="020F0704030504030204" pitchFamily="34" charset="0"/>
              </a:rPr>
              <a:t>A Network Layer receives the packets from the upper layer and converts them into packets. This process is known as Packetizing. It is achieved by internet protocol (IP).</a:t>
            </a:r>
            <a:endParaRPr lang="en-IN" sz="17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4E0DEBBF-1599-E9EF-4F10-DF02B4110175}"/>
              </a:ext>
            </a:extLst>
          </p:cNvPr>
          <p:cNvPicPr>
            <a:picLocks noChangeAspect="1"/>
          </p:cNvPicPr>
          <p:nvPr/>
        </p:nvPicPr>
        <p:blipFill>
          <a:blip r:embed="rId2"/>
          <a:stretch>
            <a:fillRect/>
          </a:stretch>
        </p:blipFill>
        <p:spPr>
          <a:xfrm>
            <a:off x="806159" y="1284883"/>
            <a:ext cx="291743" cy="305368"/>
          </a:xfrm>
          <a:prstGeom prst="rect">
            <a:avLst/>
          </a:prstGeom>
        </p:spPr>
      </p:pic>
      <p:pic>
        <p:nvPicPr>
          <p:cNvPr id="5" name="Picture 4">
            <a:extLst>
              <a:ext uri="{FF2B5EF4-FFF2-40B4-BE49-F238E27FC236}">
                <a16:creationId xmlns:a16="http://schemas.microsoft.com/office/drawing/2014/main" id="{C7970E7F-73CD-88D4-7925-85016EF3F7C2}"/>
              </a:ext>
            </a:extLst>
          </p:cNvPr>
          <p:cNvPicPr>
            <a:picLocks noChangeAspect="1"/>
          </p:cNvPicPr>
          <p:nvPr/>
        </p:nvPicPr>
        <p:blipFill>
          <a:blip r:embed="rId2"/>
          <a:stretch>
            <a:fillRect/>
          </a:stretch>
        </p:blipFill>
        <p:spPr>
          <a:xfrm>
            <a:off x="803284" y="2600732"/>
            <a:ext cx="291743" cy="305368"/>
          </a:xfrm>
          <a:prstGeom prst="rect">
            <a:avLst/>
          </a:prstGeom>
        </p:spPr>
      </p:pic>
      <p:pic>
        <p:nvPicPr>
          <p:cNvPr id="6" name="Picture 5">
            <a:extLst>
              <a:ext uri="{FF2B5EF4-FFF2-40B4-BE49-F238E27FC236}">
                <a16:creationId xmlns:a16="http://schemas.microsoft.com/office/drawing/2014/main" id="{22B83663-984A-6FAB-CE15-29B2E83BDFDE}"/>
              </a:ext>
            </a:extLst>
          </p:cNvPr>
          <p:cNvPicPr>
            <a:picLocks noChangeAspect="1"/>
          </p:cNvPicPr>
          <p:nvPr/>
        </p:nvPicPr>
        <p:blipFill>
          <a:blip r:embed="rId2"/>
          <a:stretch>
            <a:fillRect/>
          </a:stretch>
        </p:blipFill>
        <p:spPr>
          <a:xfrm>
            <a:off x="803284" y="3878644"/>
            <a:ext cx="291743" cy="305368"/>
          </a:xfrm>
          <a:prstGeom prst="rect">
            <a:avLst/>
          </a:prstGeom>
        </p:spPr>
      </p:pic>
      <p:pic>
        <p:nvPicPr>
          <p:cNvPr id="7" name="Picture 6">
            <a:extLst>
              <a:ext uri="{FF2B5EF4-FFF2-40B4-BE49-F238E27FC236}">
                <a16:creationId xmlns:a16="http://schemas.microsoft.com/office/drawing/2014/main" id="{B3CCDD76-846A-FACA-00E8-6A0A8C3A2C9A}"/>
              </a:ext>
            </a:extLst>
          </p:cNvPr>
          <p:cNvPicPr>
            <a:picLocks noChangeAspect="1"/>
          </p:cNvPicPr>
          <p:nvPr/>
        </p:nvPicPr>
        <p:blipFill>
          <a:blip r:embed="rId2"/>
          <a:stretch>
            <a:fillRect/>
          </a:stretch>
        </p:blipFill>
        <p:spPr>
          <a:xfrm>
            <a:off x="803283" y="5156556"/>
            <a:ext cx="291743" cy="305368"/>
          </a:xfrm>
          <a:prstGeom prst="rect">
            <a:avLst/>
          </a:prstGeom>
        </p:spPr>
      </p:pic>
      <p:sp>
        <p:nvSpPr>
          <p:cNvPr id="8" name="Rectangle 7">
            <a:extLst>
              <a:ext uri="{FF2B5EF4-FFF2-40B4-BE49-F238E27FC236}">
                <a16:creationId xmlns:a16="http://schemas.microsoft.com/office/drawing/2014/main" id="{00390312-1F1B-295F-044F-D75783F86B3B}"/>
              </a:ext>
            </a:extLst>
          </p:cNvPr>
          <p:cNvSpPr/>
          <p:nvPr/>
        </p:nvSpPr>
        <p:spPr>
          <a:xfrm>
            <a:off x="6586720" y="1729715"/>
            <a:ext cx="5362727" cy="4148571"/>
          </a:xfrm>
          <a:prstGeom prst="rect">
            <a:avLst/>
          </a:prstGeom>
          <a:blipFill>
            <a:blip r:embed="rId3"/>
            <a:tile tx="0" ty="0" sx="100000" sy="100000" flip="none" algn="tl"/>
          </a:blipFill>
          <a:ln>
            <a:noFill/>
          </a:ln>
          <a:effectLst>
            <a:glow rad="139700">
              <a:schemeClr val="accent6">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OSI Model">
            <a:extLst>
              <a:ext uri="{FF2B5EF4-FFF2-40B4-BE49-F238E27FC236}">
                <a16:creationId xmlns:a16="http://schemas.microsoft.com/office/drawing/2014/main" id="{096493DD-951F-3DA5-96AB-B86D5C1B2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265" y="1968759"/>
            <a:ext cx="4833257"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33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EC3164-618F-F8B6-1BEC-3A50B9919E26}"/>
              </a:ext>
            </a:extLst>
          </p:cNvPr>
          <p:cNvSpPr txBox="1">
            <a:spLocks/>
          </p:cNvSpPr>
          <p:nvPr/>
        </p:nvSpPr>
        <p:spPr>
          <a:xfrm>
            <a:off x="3713479" y="1283405"/>
            <a:ext cx="4505714" cy="554198"/>
          </a:xfrm>
          <a:custGeom>
            <a:avLst/>
            <a:gdLst>
              <a:gd name="connsiteX0" fmla="*/ 0 w 4505714"/>
              <a:gd name="connsiteY0" fmla="*/ 0 h 554198"/>
              <a:gd name="connsiteX1" fmla="*/ 563214 w 4505714"/>
              <a:gd name="connsiteY1" fmla="*/ 0 h 554198"/>
              <a:gd name="connsiteX2" fmla="*/ 1036314 w 4505714"/>
              <a:gd name="connsiteY2" fmla="*/ 0 h 554198"/>
              <a:gd name="connsiteX3" fmla="*/ 1464357 w 4505714"/>
              <a:gd name="connsiteY3" fmla="*/ 0 h 554198"/>
              <a:gd name="connsiteX4" fmla="*/ 2027571 w 4505714"/>
              <a:gd name="connsiteY4" fmla="*/ 0 h 554198"/>
              <a:gd name="connsiteX5" fmla="*/ 2500671 w 4505714"/>
              <a:gd name="connsiteY5" fmla="*/ 0 h 554198"/>
              <a:gd name="connsiteX6" fmla="*/ 3108943 w 4505714"/>
              <a:gd name="connsiteY6" fmla="*/ 0 h 554198"/>
              <a:gd name="connsiteX7" fmla="*/ 3672157 w 4505714"/>
              <a:gd name="connsiteY7" fmla="*/ 0 h 554198"/>
              <a:gd name="connsiteX8" fmla="*/ 4505714 w 4505714"/>
              <a:gd name="connsiteY8" fmla="*/ 0 h 554198"/>
              <a:gd name="connsiteX9" fmla="*/ 4505714 w 4505714"/>
              <a:gd name="connsiteY9" fmla="*/ 554198 h 554198"/>
              <a:gd name="connsiteX10" fmla="*/ 3897443 w 4505714"/>
              <a:gd name="connsiteY10" fmla="*/ 554198 h 554198"/>
              <a:gd name="connsiteX11" fmla="*/ 3334228 w 4505714"/>
              <a:gd name="connsiteY11" fmla="*/ 554198 h 554198"/>
              <a:gd name="connsiteX12" fmla="*/ 2680900 w 4505714"/>
              <a:gd name="connsiteY12" fmla="*/ 554198 h 554198"/>
              <a:gd name="connsiteX13" fmla="*/ 2117686 w 4505714"/>
              <a:gd name="connsiteY13" fmla="*/ 554198 h 554198"/>
              <a:gd name="connsiteX14" fmla="*/ 1509414 w 4505714"/>
              <a:gd name="connsiteY14" fmla="*/ 554198 h 554198"/>
              <a:gd name="connsiteX15" fmla="*/ 1036314 w 4505714"/>
              <a:gd name="connsiteY15" fmla="*/ 554198 h 554198"/>
              <a:gd name="connsiteX16" fmla="*/ 0 w 4505714"/>
              <a:gd name="connsiteY16" fmla="*/ 554198 h 554198"/>
              <a:gd name="connsiteX17" fmla="*/ 0 w 4505714"/>
              <a:gd name="connsiteY17" fmla="*/ 0 h 55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714" h="554198" fill="none" extrusionOk="0">
                <a:moveTo>
                  <a:pt x="0" y="0"/>
                </a:moveTo>
                <a:cubicBezTo>
                  <a:pt x="258576" y="-23732"/>
                  <a:pt x="335722" y="45802"/>
                  <a:pt x="563214" y="0"/>
                </a:cubicBezTo>
                <a:cubicBezTo>
                  <a:pt x="790706" y="-45802"/>
                  <a:pt x="902526" y="5043"/>
                  <a:pt x="1036314" y="0"/>
                </a:cubicBezTo>
                <a:cubicBezTo>
                  <a:pt x="1170102" y="-5043"/>
                  <a:pt x="1321265" y="10048"/>
                  <a:pt x="1464357" y="0"/>
                </a:cubicBezTo>
                <a:cubicBezTo>
                  <a:pt x="1607449" y="-10048"/>
                  <a:pt x="1785321" y="33353"/>
                  <a:pt x="2027571" y="0"/>
                </a:cubicBezTo>
                <a:cubicBezTo>
                  <a:pt x="2269821" y="-33353"/>
                  <a:pt x="2358893" y="21648"/>
                  <a:pt x="2500671" y="0"/>
                </a:cubicBezTo>
                <a:cubicBezTo>
                  <a:pt x="2642449" y="-21648"/>
                  <a:pt x="2964274" y="4666"/>
                  <a:pt x="3108943" y="0"/>
                </a:cubicBezTo>
                <a:cubicBezTo>
                  <a:pt x="3253612" y="-4666"/>
                  <a:pt x="3549595" y="54192"/>
                  <a:pt x="3672157" y="0"/>
                </a:cubicBezTo>
                <a:cubicBezTo>
                  <a:pt x="3794719" y="-54192"/>
                  <a:pt x="4197362" y="24280"/>
                  <a:pt x="4505714" y="0"/>
                </a:cubicBezTo>
                <a:cubicBezTo>
                  <a:pt x="4541766" y="254478"/>
                  <a:pt x="4465445" y="437627"/>
                  <a:pt x="4505714" y="554198"/>
                </a:cubicBezTo>
                <a:cubicBezTo>
                  <a:pt x="4236437" y="589637"/>
                  <a:pt x="4067138" y="508867"/>
                  <a:pt x="3897443" y="554198"/>
                </a:cubicBezTo>
                <a:cubicBezTo>
                  <a:pt x="3727748" y="599529"/>
                  <a:pt x="3548449" y="498887"/>
                  <a:pt x="3334228" y="554198"/>
                </a:cubicBezTo>
                <a:cubicBezTo>
                  <a:pt x="3120007" y="609509"/>
                  <a:pt x="2902589" y="521162"/>
                  <a:pt x="2680900" y="554198"/>
                </a:cubicBezTo>
                <a:cubicBezTo>
                  <a:pt x="2459211" y="587234"/>
                  <a:pt x="2365483" y="502070"/>
                  <a:pt x="2117686" y="554198"/>
                </a:cubicBezTo>
                <a:cubicBezTo>
                  <a:pt x="1869889" y="606326"/>
                  <a:pt x="1714082" y="484529"/>
                  <a:pt x="1509414" y="554198"/>
                </a:cubicBezTo>
                <a:cubicBezTo>
                  <a:pt x="1304746" y="623867"/>
                  <a:pt x="1170060" y="529147"/>
                  <a:pt x="1036314" y="554198"/>
                </a:cubicBezTo>
                <a:cubicBezTo>
                  <a:pt x="902568" y="579249"/>
                  <a:pt x="352494" y="490108"/>
                  <a:pt x="0" y="554198"/>
                </a:cubicBezTo>
                <a:cubicBezTo>
                  <a:pt x="-53687" y="416654"/>
                  <a:pt x="5978" y="210238"/>
                  <a:pt x="0" y="0"/>
                </a:cubicBezTo>
                <a:close/>
              </a:path>
              <a:path w="4505714" h="554198" stroke="0" extrusionOk="0">
                <a:moveTo>
                  <a:pt x="0" y="0"/>
                </a:moveTo>
                <a:cubicBezTo>
                  <a:pt x="142977" y="-22948"/>
                  <a:pt x="446090" y="53979"/>
                  <a:pt x="653329" y="0"/>
                </a:cubicBezTo>
                <a:cubicBezTo>
                  <a:pt x="860568" y="-53979"/>
                  <a:pt x="930399" y="49887"/>
                  <a:pt x="1126429" y="0"/>
                </a:cubicBezTo>
                <a:cubicBezTo>
                  <a:pt x="1322459" y="-49887"/>
                  <a:pt x="1484186" y="38300"/>
                  <a:pt x="1599528" y="0"/>
                </a:cubicBezTo>
                <a:cubicBezTo>
                  <a:pt x="1714870" y="-38300"/>
                  <a:pt x="1912711" y="17093"/>
                  <a:pt x="2162743" y="0"/>
                </a:cubicBezTo>
                <a:cubicBezTo>
                  <a:pt x="2412776" y="-17093"/>
                  <a:pt x="2513358" y="56366"/>
                  <a:pt x="2680900" y="0"/>
                </a:cubicBezTo>
                <a:cubicBezTo>
                  <a:pt x="2848442" y="-56366"/>
                  <a:pt x="3010952" y="7063"/>
                  <a:pt x="3334228" y="0"/>
                </a:cubicBezTo>
                <a:cubicBezTo>
                  <a:pt x="3657504" y="-7063"/>
                  <a:pt x="3638913" y="48134"/>
                  <a:pt x="3762271" y="0"/>
                </a:cubicBezTo>
                <a:cubicBezTo>
                  <a:pt x="3885629" y="-48134"/>
                  <a:pt x="4179635" y="28369"/>
                  <a:pt x="4505714" y="0"/>
                </a:cubicBezTo>
                <a:cubicBezTo>
                  <a:pt x="4539603" y="196994"/>
                  <a:pt x="4482940" y="441554"/>
                  <a:pt x="4505714" y="554198"/>
                </a:cubicBezTo>
                <a:cubicBezTo>
                  <a:pt x="4206002" y="566488"/>
                  <a:pt x="4106090" y="499407"/>
                  <a:pt x="3852385" y="554198"/>
                </a:cubicBezTo>
                <a:cubicBezTo>
                  <a:pt x="3598680" y="608989"/>
                  <a:pt x="3438784" y="489702"/>
                  <a:pt x="3199057" y="554198"/>
                </a:cubicBezTo>
                <a:cubicBezTo>
                  <a:pt x="2959330" y="618694"/>
                  <a:pt x="2816300" y="510570"/>
                  <a:pt x="2590786" y="554198"/>
                </a:cubicBezTo>
                <a:cubicBezTo>
                  <a:pt x="2365272" y="597826"/>
                  <a:pt x="2372890" y="516703"/>
                  <a:pt x="2162743" y="554198"/>
                </a:cubicBezTo>
                <a:cubicBezTo>
                  <a:pt x="1952596" y="591693"/>
                  <a:pt x="1855182" y="523304"/>
                  <a:pt x="1554471" y="554198"/>
                </a:cubicBezTo>
                <a:cubicBezTo>
                  <a:pt x="1253760" y="585092"/>
                  <a:pt x="1239729" y="515631"/>
                  <a:pt x="946200" y="554198"/>
                </a:cubicBezTo>
                <a:cubicBezTo>
                  <a:pt x="652671" y="592765"/>
                  <a:pt x="427423" y="530416"/>
                  <a:pt x="0" y="554198"/>
                </a:cubicBezTo>
                <a:cubicBezTo>
                  <a:pt x="-37846" y="280259"/>
                  <a:pt x="17257" y="227133"/>
                  <a:pt x="0" y="0"/>
                </a:cubicBezTo>
                <a:close/>
              </a:path>
            </a:pathLst>
          </a:custGeom>
          <a:ln w="6350" cap="flat" cmpd="sng" algn="in">
            <a:solidFill>
              <a:schemeClr val="accent6"/>
            </a:solidFill>
            <a:prstDash val="solid"/>
            <a:extLst>
              <a:ext uri="{C807C97D-BFC1-408E-A445-0C87EB9F89A2}">
                <ask:lineSketchStyleProps xmlns:ask="http://schemas.microsoft.com/office/drawing/2018/sketchyshapes" sd="3451749622">
                  <a:prstGeom prst="rect">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b">
            <a:normAutofit fontScale="92500" lnSpcReduction="10000"/>
          </a:bodyPr>
          <a:lstStyle>
            <a:lvl1pPr algn="ctr" defTabSz="914400" rtl="0" eaLnBrk="1" latinLnBrk="0" hangingPunct="1">
              <a:lnSpc>
                <a:spcPct val="89000"/>
              </a:lnSpc>
              <a:spcBef>
                <a:spcPct val="0"/>
              </a:spcBef>
              <a:buNone/>
              <a:defRPr sz="7200" kern="1200" cap="all" baseline="0">
                <a:solidFill>
                  <a:schemeClr val="tx2"/>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000" b="1" dirty="0">
                <a:latin typeface="Algerian" panose="04020705040A02060702" pitchFamily="82" charset="0"/>
              </a:rPr>
              <a:t>Transport Layer</a:t>
            </a:r>
          </a:p>
        </p:txBody>
      </p:sp>
      <p:sp>
        <p:nvSpPr>
          <p:cNvPr id="5" name="Rectangle 4">
            <a:extLst>
              <a:ext uri="{FF2B5EF4-FFF2-40B4-BE49-F238E27FC236}">
                <a16:creationId xmlns:a16="http://schemas.microsoft.com/office/drawing/2014/main" id="{483C97A0-8D81-0D38-27CD-371DFCBC6492}"/>
              </a:ext>
            </a:extLst>
          </p:cNvPr>
          <p:cNvSpPr/>
          <p:nvPr/>
        </p:nvSpPr>
        <p:spPr>
          <a:xfrm>
            <a:off x="2866142" y="1283405"/>
            <a:ext cx="590359" cy="554198"/>
          </a:xfrm>
          <a:prstGeom prst="rect">
            <a:avLst/>
          </a:prstGeom>
          <a:solidFill>
            <a:srgbClr val="92D050"/>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solidFill>
                  <a:schemeClr val="bg1"/>
                </a:solidFill>
                <a:latin typeface="Arial Black" panose="020B0A04020102020204" pitchFamily="34" charset="0"/>
              </a:rPr>
              <a:t>4</a:t>
            </a:r>
            <a:endParaRPr lang="en-IN" sz="2800" b="1" dirty="0">
              <a:solidFill>
                <a:schemeClr val="bg1"/>
              </a:solidFill>
              <a:latin typeface="Arial Black" panose="020B0A04020102020204" pitchFamily="34" charset="0"/>
            </a:endParaRPr>
          </a:p>
        </p:txBody>
      </p:sp>
      <p:sp>
        <p:nvSpPr>
          <p:cNvPr id="6" name="Rectangle 5">
            <a:extLst>
              <a:ext uri="{FF2B5EF4-FFF2-40B4-BE49-F238E27FC236}">
                <a16:creationId xmlns:a16="http://schemas.microsoft.com/office/drawing/2014/main" id="{11FE5E04-8AAC-90DD-C304-79F514CD2FFB}"/>
              </a:ext>
            </a:extLst>
          </p:cNvPr>
          <p:cNvSpPr/>
          <p:nvPr/>
        </p:nvSpPr>
        <p:spPr>
          <a:xfrm>
            <a:off x="1586733" y="2044770"/>
            <a:ext cx="9018534" cy="3376976"/>
          </a:xfrm>
          <a:prstGeom prst="rect">
            <a:avLst/>
          </a:prstGeom>
          <a:effectLst>
            <a:glow rad="101600">
              <a:schemeClr val="accent6">
                <a:satMod val="175000"/>
                <a:alpha val="40000"/>
              </a:schemeClr>
            </a:glow>
          </a:effectLst>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just">
              <a:buFont typeface="Wingdings" panose="05000000000000000000" pitchFamily="2" charset="2"/>
              <a:buChar char="v"/>
            </a:pPr>
            <a:r>
              <a:rPr lang="en-US" sz="1700" b="0" i="0" dirty="0">
                <a:solidFill>
                  <a:srgbClr val="333333"/>
                </a:solidFill>
                <a:effectLst/>
                <a:latin typeface="Arial Rounded MT Bold" panose="020F0704030504030204" pitchFamily="34" charset="0"/>
              </a:rPr>
              <a:t>The Transport layer is a Layer 4 ensures that messages are transmitted in the order in which they are sent and there is no duplication of data.</a:t>
            </a:r>
          </a:p>
          <a:p>
            <a:pPr marL="285750" indent="-285750" algn="just">
              <a:buFont typeface="Wingdings" panose="05000000000000000000" pitchFamily="2" charset="2"/>
              <a:buChar char="v"/>
            </a:pPr>
            <a:endParaRPr lang="en-US" sz="1700"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sz="1700" b="0" i="0" dirty="0">
                <a:solidFill>
                  <a:srgbClr val="333333"/>
                </a:solidFill>
                <a:effectLst/>
                <a:latin typeface="Arial Rounded MT Bold" panose="020F0704030504030204" pitchFamily="34" charset="0"/>
              </a:rPr>
              <a:t>The main responsibility of the transport layer is to transfer the data completely.</a:t>
            </a:r>
          </a:p>
          <a:p>
            <a:pPr marL="285750" indent="-285750" algn="just">
              <a:buFont typeface="Wingdings" panose="05000000000000000000" pitchFamily="2" charset="2"/>
              <a:buChar char="v"/>
            </a:pPr>
            <a:endParaRPr lang="en-US" sz="1700"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sz="1700" b="0" i="0" dirty="0">
                <a:solidFill>
                  <a:srgbClr val="333333"/>
                </a:solidFill>
                <a:effectLst/>
                <a:latin typeface="Arial Rounded MT Bold" panose="020F0704030504030204" pitchFamily="34" charset="0"/>
              </a:rPr>
              <a:t>It receives the data from the upper layer and converts them into smaller units known as segments.</a:t>
            </a:r>
          </a:p>
          <a:p>
            <a:pPr marL="285750" indent="-285750" algn="just">
              <a:buFont typeface="Wingdings" panose="05000000000000000000" pitchFamily="2" charset="2"/>
              <a:buChar char="v"/>
            </a:pPr>
            <a:endParaRPr lang="en-US" sz="1700"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sz="1700" b="0" i="0" dirty="0">
                <a:solidFill>
                  <a:srgbClr val="333333"/>
                </a:solidFill>
                <a:effectLst/>
                <a:latin typeface="Arial Rounded MT Bold" panose="020F0704030504030204" pitchFamily="34" charset="0"/>
              </a:rPr>
              <a:t>This layer can be termed as an end-to-end layer as it provides a point-to-point connection between source and destination to deliver the data reliably.</a:t>
            </a:r>
            <a:endParaRPr lang="en-US" sz="1700" dirty="0">
              <a:solidFill>
                <a:srgbClr val="333333"/>
              </a:solidFill>
              <a:latin typeface="Arial Rounded MT Bold" panose="020F0704030504030204" pitchFamily="34" charset="0"/>
            </a:endParaRPr>
          </a:p>
          <a:p>
            <a:pPr marL="285750" indent="-285750" algn="just">
              <a:buFont typeface="Wingdings" panose="05000000000000000000" pitchFamily="2" charset="2"/>
              <a:buChar char="v"/>
            </a:pPr>
            <a:r>
              <a:rPr lang="en-US" sz="1700" b="1" i="0" dirty="0">
                <a:solidFill>
                  <a:srgbClr val="333333"/>
                </a:solidFill>
                <a:effectLst/>
                <a:highlight>
                  <a:srgbClr val="FFFF00"/>
                </a:highlight>
                <a:latin typeface="Arial Rounded MT Bold" panose="020F0704030504030204" pitchFamily="34" charset="0"/>
              </a:rPr>
              <a:t>Examples:</a:t>
            </a:r>
            <a:r>
              <a:rPr lang="en-US" sz="1700" b="1" dirty="0">
                <a:solidFill>
                  <a:srgbClr val="333333"/>
                </a:solidFill>
                <a:latin typeface="Arial Rounded MT Bold" panose="020F0704030504030204" pitchFamily="34" charset="0"/>
              </a:rPr>
              <a:t> </a:t>
            </a:r>
            <a:r>
              <a:rPr lang="pt-BR" sz="1700" b="0" i="0" dirty="0">
                <a:solidFill>
                  <a:srgbClr val="333333"/>
                </a:solidFill>
                <a:effectLst/>
                <a:latin typeface="Arial Rounded MT Bold" panose="020F0704030504030204" pitchFamily="34" charset="0"/>
              </a:rPr>
              <a:t>TCP (Transmission Control Protocol), UDP (User Datagram Protocol).</a:t>
            </a:r>
            <a:endParaRPr lang="en-US" sz="1700" b="0" i="0" dirty="0">
              <a:solidFill>
                <a:srgbClr val="333333"/>
              </a:solidFill>
              <a:effectLst/>
              <a:latin typeface="Arial Rounded MT Bold" panose="020F0704030504030204" pitchFamily="34" charset="0"/>
            </a:endParaRPr>
          </a:p>
        </p:txBody>
      </p:sp>
    </p:spTree>
    <p:extLst>
      <p:ext uri="{BB962C8B-B14F-4D97-AF65-F5344CB8AC3E}">
        <p14:creationId xmlns:p14="http://schemas.microsoft.com/office/powerpoint/2010/main" val="64291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Shape 3">
            <a:extLst>
              <a:ext uri="{FF2B5EF4-FFF2-40B4-BE49-F238E27FC236}">
                <a16:creationId xmlns:a16="http://schemas.microsoft.com/office/drawing/2014/main" id="{7725173B-A81D-9497-41AB-D423A45235A2}"/>
              </a:ext>
            </a:extLst>
          </p:cNvPr>
          <p:cNvSpPr/>
          <p:nvPr/>
        </p:nvSpPr>
        <p:spPr>
          <a:xfrm flipH="1">
            <a:off x="8047845" y="1679105"/>
            <a:ext cx="3520739" cy="4516421"/>
          </a:xfrm>
          <a:prstGeom prst="corner">
            <a:avLst>
              <a:gd name="adj1" fmla="val 16077"/>
              <a:gd name="adj2" fmla="val 16078"/>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Diagram 4">
            <a:extLst>
              <a:ext uri="{FF2B5EF4-FFF2-40B4-BE49-F238E27FC236}">
                <a16:creationId xmlns:a16="http://schemas.microsoft.com/office/drawing/2014/main" id="{322A5350-8B2C-E195-0BBC-BD51CFF4EA00}"/>
              </a:ext>
            </a:extLst>
          </p:cNvPr>
          <p:cNvGraphicFramePr/>
          <p:nvPr>
            <p:extLst>
              <p:ext uri="{D42A27DB-BD31-4B8C-83A1-F6EECF244321}">
                <p14:modId xmlns:p14="http://schemas.microsoft.com/office/powerpoint/2010/main" val="2836869487"/>
              </p:ext>
            </p:extLst>
          </p:nvPr>
        </p:nvGraphicFramePr>
        <p:xfrm>
          <a:off x="807844" y="1399709"/>
          <a:ext cx="9576705" cy="4677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3279DEF4-1F0B-D8A3-84C9-C1BF99DB0313}"/>
              </a:ext>
            </a:extLst>
          </p:cNvPr>
          <p:cNvSpPr/>
          <p:nvPr/>
        </p:nvSpPr>
        <p:spPr>
          <a:xfrm>
            <a:off x="1101446" y="623588"/>
            <a:ext cx="10282710" cy="813846"/>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3600" b="1" dirty="0">
                <a:solidFill>
                  <a:schemeClr val="tx2">
                    <a:lumMod val="50000"/>
                  </a:schemeClr>
                </a:solidFill>
                <a:latin typeface="Algerian" panose="04020705040A02060702" pitchFamily="82" charset="0"/>
              </a:rPr>
              <a:t>The two protocols used in this layer are:</a:t>
            </a:r>
          </a:p>
        </p:txBody>
      </p:sp>
      <p:pic>
        <p:nvPicPr>
          <p:cNvPr id="7" name="Picture 6">
            <a:extLst>
              <a:ext uri="{FF2B5EF4-FFF2-40B4-BE49-F238E27FC236}">
                <a16:creationId xmlns:a16="http://schemas.microsoft.com/office/drawing/2014/main" id="{D6D233CF-13F9-DA6D-390F-E0F270068A9C}"/>
              </a:ext>
            </a:extLst>
          </p:cNvPr>
          <p:cNvPicPr>
            <a:picLocks noChangeAspect="1"/>
          </p:cNvPicPr>
          <p:nvPr/>
        </p:nvPicPr>
        <p:blipFill>
          <a:blip r:embed="rId7"/>
          <a:stretch>
            <a:fillRect/>
          </a:stretch>
        </p:blipFill>
        <p:spPr>
          <a:xfrm>
            <a:off x="1120102" y="3110380"/>
            <a:ext cx="314451" cy="314451"/>
          </a:xfrm>
          <a:prstGeom prst="rect">
            <a:avLst/>
          </a:prstGeom>
        </p:spPr>
      </p:pic>
      <p:pic>
        <p:nvPicPr>
          <p:cNvPr id="14" name="Picture 13">
            <a:extLst>
              <a:ext uri="{FF2B5EF4-FFF2-40B4-BE49-F238E27FC236}">
                <a16:creationId xmlns:a16="http://schemas.microsoft.com/office/drawing/2014/main" id="{8DB0995C-89C4-E0E7-206F-FA7E25E15686}"/>
              </a:ext>
            </a:extLst>
          </p:cNvPr>
          <p:cNvPicPr>
            <a:picLocks noChangeAspect="1"/>
          </p:cNvPicPr>
          <p:nvPr/>
        </p:nvPicPr>
        <p:blipFill>
          <a:blip r:embed="rId7"/>
          <a:stretch>
            <a:fillRect/>
          </a:stretch>
        </p:blipFill>
        <p:spPr>
          <a:xfrm>
            <a:off x="1120102" y="3672539"/>
            <a:ext cx="314451" cy="314451"/>
          </a:xfrm>
          <a:prstGeom prst="rect">
            <a:avLst/>
          </a:prstGeom>
        </p:spPr>
      </p:pic>
      <p:pic>
        <p:nvPicPr>
          <p:cNvPr id="15" name="Picture 14">
            <a:extLst>
              <a:ext uri="{FF2B5EF4-FFF2-40B4-BE49-F238E27FC236}">
                <a16:creationId xmlns:a16="http://schemas.microsoft.com/office/drawing/2014/main" id="{88F952D0-7AE8-335F-E65D-D92F12A234DE}"/>
              </a:ext>
            </a:extLst>
          </p:cNvPr>
          <p:cNvPicPr>
            <a:picLocks noChangeAspect="1"/>
          </p:cNvPicPr>
          <p:nvPr/>
        </p:nvPicPr>
        <p:blipFill>
          <a:blip r:embed="rId7"/>
          <a:stretch>
            <a:fillRect/>
          </a:stretch>
        </p:blipFill>
        <p:spPr>
          <a:xfrm>
            <a:off x="1120102" y="4200952"/>
            <a:ext cx="314451" cy="314451"/>
          </a:xfrm>
          <a:prstGeom prst="rect">
            <a:avLst/>
          </a:prstGeom>
        </p:spPr>
      </p:pic>
      <p:pic>
        <p:nvPicPr>
          <p:cNvPr id="16" name="Picture 15">
            <a:extLst>
              <a:ext uri="{FF2B5EF4-FFF2-40B4-BE49-F238E27FC236}">
                <a16:creationId xmlns:a16="http://schemas.microsoft.com/office/drawing/2014/main" id="{4ED7AA1A-FA86-94DC-25A6-E3A491DDBB7D}"/>
              </a:ext>
            </a:extLst>
          </p:cNvPr>
          <p:cNvPicPr>
            <a:picLocks noChangeAspect="1"/>
          </p:cNvPicPr>
          <p:nvPr/>
        </p:nvPicPr>
        <p:blipFill>
          <a:blip r:embed="rId7"/>
          <a:stretch>
            <a:fillRect/>
          </a:stretch>
        </p:blipFill>
        <p:spPr>
          <a:xfrm>
            <a:off x="1120102" y="4772652"/>
            <a:ext cx="314451" cy="314451"/>
          </a:xfrm>
          <a:prstGeom prst="rect">
            <a:avLst/>
          </a:prstGeom>
        </p:spPr>
      </p:pic>
      <p:pic>
        <p:nvPicPr>
          <p:cNvPr id="17" name="Picture 16">
            <a:extLst>
              <a:ext uri="{FF2B5EF4-FFF2-40B4-BE49-F238E27FC236}">
                <a16:creationId xmlns:a16="http://schemas.microsoft.com/office/drawing/2014/main" id="{F6B3BE0C-0CFA-3BCA-D394-5B6A41BACA7A}"/>
              </a:ext>
            </a:extLst>
          </p:cNvPr>
          <p:cNvPicPr>
            <a:picLocks noChangeAspect="1"/>
          </p:cNvPicPr>
          <p:nvPr/>
        </p:nvPicPr>
        <p:blipFill>
          <a:blip r:embed="rId7"/>
          <a:stretch>
            <a:fillRect/>
          </a:stretch>
        </p:blipFill>
        <p:spPr>
          <a:xfrm>
            <a:off x="1120102" y="5302418"/>
            <a:ext cx="314451" cy="314451"/>
          </a:xfrm>
          <a:prstGeom prst="rect">
            <a:avLst/>
          </a:prstGeom>
        </p:spPr>
      </p:pic>
      <p:pic>
        <p:nvPicPr>
          <p:cNvPr id="18" name="Picture 17">
            <a:extLst>
              <a:ext uri="{FF2B5EF4-FFF2-40B4-BE49-F238E27FC236}">
                <a16:creationId xmlns:a16="http://schemas.microsoft.com/office/drawing/2014/main" id="{19233980-D876-F71F-CA8A-7540B0B081EE}"/>
              </a:ext>
            </a:extLst>
          </p:cNvPr>
          <p:cNvPicPr>
            <a:picLocks noChangeAspect="1"/>
          </p:cNvPicPr>
          <p:nvPr/>
        </p:nvPicPr>
        <p:blipFill>
          <a:blip r:embed="rId7"/>
          <a:stretch>
            <a:fillRect/>
          </a:stretch>
        </p:blipFill>
        <p:spPr>
          <a:xfrm>
            <a:off x="7048238" y="3133411"/>
            <a:ext cx="314451" cy="314451"/>
          </a:xfrm>
          <a:prstGeom prst="rect">
            <a:avLst/>
          </a:prstGeom>
        </p:spPr>
      </p:pic>
      <p:pic>
        <p:nvPicPr>
          <p:cNvPr id="19" name="Picture 18">
            <a:extLst>
              <a:ext uri="{FF2B5EF4-FFF2-40B4-BE49-F238E27FC236}">
                <a16:creationId xmlns:a16="http://schemas.microsoft.com/office/drawing/2014/main" id="{AE13F88E-6002-A7C7-BC01-A1F24FBC8745}"/>
              </a:ext>
            </a:extLst>
          </p:cNvPr>
          <p:cNvPicPr>
            <a:picLocks noChangeAspect="1"/>
          </p:cNvPicPr>
          <p:nvPr/>
        </p:nvPicPr>
        <p:blipFill>
          <a:blip r:embed="rId7"/>
          <a:stretch>
            <a:fillRect/>
          </a:stretch>
        </p:blipFill>
        <p:spPr>
          <a:xfrm>
            <a:off x="7048237" y="3677530"/>
            <a:ext cx="314451" cy="314451"/>
          </a:xfrm>
          <a:prstGeom prst="rect">
            <a:avLst/>
          </a:prstGeom>
        </p:spPr>
      </p:pic>
      <p:pic>
        <p:nvPicPr>
          <p:cNvPr id="20" name="Picture 19">
            <a:extLst>
              <a:ext uri="{FF2B5EF4-FFF2-40B4-BE49-F238E27FC236}">
                <a16:creationId xmlns:a16="http://schemas.microsoft.com/office/drawing/2014/main" id="{736D1DA9-B8D2-FFAE-9134-687FA62C5B16}"/>
              </a:ext>
            </a:extLst>
          </p:cNvPr>
          <p:cNvPicPr>
            <a:picLocks noChangeAspect="1"/>
          </p:cNvPicPr>
          <p:nvPr/>
        </p:nvPicPr>
        <p:blipFill>
          <a:blip r:embed="rId7"/>
          <a:stretch>
            <a:fillRect/>
          </a:stretch>
        </p:blipFill>
        <p:spPr>
          <a:xfrm>
            <a:off x="7054126" y="4295474"/>
            <a:ext cx="314451" cy="314451"/>
          </a:xfrm>
          <a:prstGeom prst="rect">
            <a:avLst/>
          </a:prstGeom>
        </p:spPr>
      </p:pic>
      <p:pic>
        <p:nvPicPr>
          <p:cNvPr id="21" name="Picture 20">
            <a:extLst>
              <a:ext uri="{FF2B5EF4-FFF2-40B4-BE49-F238E27FC236}">
                <a16:creationId xmlns:a16="http://schemas.microsoft.com/office/drawing/2014/main" id="{4676E2B4-626E-D0CF-B421-D7403CA4617B}"/>
              </a:ext>
            </a:extLst>
          </p:cNvPr>
          <p:cNvPicPr>
            <a:picLocks noChangeAspect="1"/>
          </p:cNvPicPr>
          <p:nvPr/>
        </p:nvPicPr>
        <p:blipFill>
          <a:blip r:embed="rId7"/>
          <a:stretch>
            <a:fillRect/>
          </a:stretch>
        </p:blipFill>
        <p:spPr>
          <a:xfrm>
            <a:off x="7048235" y="4917508"/>
            <a:ext cx="314451" cy="314451"/>
          </a:xfrm>
          <a:prstGeom prst="rect">
            <a:avLst/>
          </a:prstGeom>
        </p:spPr>
      </p:pic>
      <p:pic>
        <p:nvPicPr>
          <p:cNvPr id="22" name="Picture 21">
            <a:extLst>
              <a:ext uri="{FF2B5EF4-FFF2-40B4-BE49-F238E27FC236}">
                <a16:creationId xmlns:a16="http://schemas.microsoft.com/office/drawing/2014/main" id="{D14E284A-1FFB-C612-C212-95CD73DAC776}"/>
              </a:ext>
            </a:extLst>
          </p:cNvPr>
          <p:cNvPicPr>
            <a:picLocks noChangeAspect="1"/>
          </p:cNvPicPr>
          <p:nvPr/>
        </p:nvPicPr>
        <p:blipFill>
          <a:blip r:embed="rId7"/>
          <a:stretch>
            <a:fillRect/>
          </a:stretch>
        </p:blipFill>
        <p:spPr>
          <a:xfrm>
            <a:off x="7048235" y="5475426"/>
            <a:ext cx="314451" cy="314451"/>
          </a:xfrm>
          <a:prstGeom prst="rect">
            <a:avLst/>
          </a:prstGeom>
        </p:spPr>
      </p:pic>
    </p:spTree>
    <p:extLst>
      <p:ext uri="{BB962C8B-B14F-4D97-AF65-F5344CB8AC3E}">
        <p14:creationId xmlns:p14="http://schemas.microsoft.com/office/powerpoint/2010/main" val="1264133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B80BD7-2BEF-DF54-FAC7-27434A0D36E3}"/>
              </a:ext>
            </a:extLst>
          </p:cNvPr>
          <p:cNvSpPr txBox="1"/>
          <p:nvPr/>
        </p:nvSpPr>
        <p:spPr>
          <a:xfrm>
            <a:off x="2618716" y="1248944"/>
            <a:ext cx="7239000" cy="553998"/>
          </a:xfrm>
          <a:custGeom>
            <a:avLst/>
            <a:gdLst>
              <a:gd name="connsiteX0" fmla="*/ 0 w 7239000"/>
              <a:gd name="connsiteY0" fmla="*/ 0 h 553998"/>
              <a:gd name="connsiteX1" fmla="*/ 629236 w 7239000"/>
              <a:gd name="connsiteY1" fmla="*/ 0 h 553998"/>
              <a:gd name="connsiteX2" fmla="*/ 1113692 w 7239000"/>
              <a:gd name="connsiteY2" fmla="*/ 0 h 553998"/>
              <a:gd name="connsiteX3" fmla="*/ 1670538 w 7239000"/>
              <a:gd name="connsiteY3" fmla="*/ 0 h 553998"/>
              <a:gd name="connsiteX4" fmla="*/ 2227385 w 7239000"/>
              <a:gd name="connsiteY4" fmla="*/ 0 h 553998"/>
              <a:gd name="connsiteX5" fmla="*/ 2567061 w 7239000"/>
              <a:gd name="connsiteY5" fmla="*/ 0 h 553998"/>
              <a:gd name="connsiteX6" fmla="*/ 2979127 w 7239000"/>
              <a:gd name="connsiteY6" fmla="*/ 0 h 553998"/>
              <a:gd name="connsiteX7" fmla="*/ 3391193 w 7239000"/>
              <a:gd name="connsiteY7" fmla="*/ 0 h 553998"/>
              <a:gd name="connsiteX8" fmla="*/ 4020429 w 7239000"/>
              <a:gd name="connsiteY8" fmla="*/ 0 h 553998"/>
              <a:gd name="connsiteX9" fmla="*/ 4649665 w 7239000"/>
              <a:gd name="connsiteY9" fmla="*/ 0 h 553998"/>
              <a:gd name="connsiteX10" fmla="*/ 5134122 w 7239000"/>
              <a:gd name="connsiteY10" fmla="*/ 0 h 553998"/>
              <a:gd name="connsiteX11" fmla="*/ 5763358 w 7239000"/>
              <a:gd name="connsiteY11" fmla="*/ 0 h 553998"/>
              <a:gd name="connsiteX12" fmla="*/ 6392594 w 7239000"/>
              <a:gd name="connsiteY12" fmla="*/ 0 h 553998"/>
              <a:gd name="connsiteX13" fmla="*/ 7239000 w 7239000"/>
              <a:gd name="connsiteY13" fmla="*/ 0 h 553998"/>
              <a:gd name="connsiteX14" fmla="*/ 7239000 w 7239000"/>
              <a:gd name="connsiteY14" fmla="*/ 553998 h 553998"/>
              <a:gd name="connsiteX15" fmla="*/ 6826934 w 7239000"/>
              <a:gd name="connsiteY15" fmla="*/ 553998 h 553998"/>
              <a:gd name="connsiteX16" fmla="*/ 6125308 w 7239000"/>
              <a:gd name="connsiteY16" fmla="*/ 553998 h 553998"/>
              <a:gd name="connsiteX17" fmla="*/ 5568462 w 7239000"/>
              <a:gd name="connsiteY17" fmla="*/ 553998 h 553998"/>
              <a:gd name="connsiteX18" fmla="*/ 5156395 w 7239000"/>
              <a:gd name="connsiteY18" fmla="*/ 553998 h 553998"/>
              <a:gd name="connsiteX19" fmla="*/ 4816719 w 7239000"/>
              <a:gd name="connsiteY19" fmla="*/ 553998 h 553998"/>
              <a:gd name="connsiteX20" fmla="*/ 4115093 w 7239000"/>
              <a:gd name="connsiteY20" fmla="*/ 553998 h 553998"/>
              <a:gd name="connsiteX21" fmla="*/ 3413467 w 7239000"/>
              <a:gd name="connsiteY21" fmla="*/ 553998 h 553998"/>
              <a:gd name="connsiteX22" fmla="*/ 2711841 w 7239000"/>
              <a:gd name="connsiteY22" fmla="*/ 553998 h 553998"/>
              <a:gd name="connsiteX23" fmla="*/ 2372165 w 7239000"/>
              <a:gd name="connsiteY23" fmla="*/ 553998 h 553998"/>
              <a:gd name="connsiteX24" fmla="*/ 1887708 w 7239000"/>
              <a:gd name="connsiteY24" fmla="*/ 553998 h 553998"/>
              <a:gd name="connsiteX25" fmla="*/ 1330862 w 7239000"/>
              <a:gd name="connsiteY25" fmla="*/ 553998 h 553998"/>
              <a:gd name="connsiteX26" fmla="*/ 774016 w 7239000"/>
              <a:gd name="connsiteY26" fmla="*/ 553998 h 553998"/>
              <a:gd name="connsiteX27" fmla="*/ 0 w 7239000"/>
              <a:gd name="connsiteY27" fmla="*/ 553998 h 553998"/>
              <a:gd name="connsiteX28" fmla="*/ 0 w 7239000"/>
              <a:gd name="connsiteY28" fmla="*/ 0 h 5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39000" h="553998" fill="none" extrusionOk="0">
                <a:moveTo>
                  <a:pt x="0" y="0"/>
                </a:moveTo>
                <a:cubicBezTo>
                  <a:pt x="243289" y="-12809"/>
                  <a:pt x="433262" y="73570"/>
                  <a:pt x="629236" y="0"/>
                </a:cubicBezTo>
                <a:cubicBezTo>
                  <a:pt x="825210" y="-73570"/>
                  <a:pt x="933390" y="38704"/>
                  <a:pt x="1113692" y="0"/>
                </a:cubicBezTo>
                <a:cubicBezTo>
                  <a:pt x="1293994" y="-38704"/>
                  <a:pt x="1436424" y="54637"/>
                  <a:pt x="1670538" y="0"/>
                </a:cubicBezTo>
                <a:cubicBezTo>
                  <a:pt x="1904652" y="-54637"/>
                  <a:pt x="2073252" y="19866"/>
                  <a:pt x="2227385" y="0"/>
                </a:cubicBezTo>
                <a:cubicBezTo>
                  <a:pt x="2381518" y="-19866"/>
                  <a:pt x="2484863" y="4195"/>
                  <a:pt x="2567061" y="0"/>
                </a:cubicBezTo>
                <a:cubicBezTo>
                  <a:pt x="2649259" y="-4195"/>
                  <a:pt x="2864933" y="26454"/>
                  <a:pt x="2979127" y="0"/>
                </a:cubicBezTo>
                <a:cubicBezTo>
                  <a:pt x="3093321" y="-26454"/>
                  <a:pt x="3225656" y="34364"/>
                  <a:pt x="3391193" y="0"/>
                </a:cubicBezTo>
                <a:cubicBezTo>
                  <a:pt x="3556730" y="-34364"/>
                  <a:pt x="3803937" y="19346"/>
                  <a:pt x="4020429" y="0"/>
                </a:cubicBezTo>
                <a:cubicBezTo>
                  <a:pt x="4236921" y="-19346"/>
                  <a:pt x="4399841" y="11954"/>
                  <a:pt x="4649665" y="0"/>
                </a:cubicBezTo>
                <a:cubicBezTo>
                  <a:pt x="4899489" y="-11954"/>
                  <a:pt x="4951106" y="53052"/>
                  <a:pt x="5134122" y="0"/>
                </a:cubicBezTo>
                <a:cubicBezTo>
                  <a:pt x="5317138" y="-53052"/>
                  <a:pt x="5510425" y="43055"/>
                  <a:pt x="5763358" y="0"/>
                </a:cubicBezTo>
                <a:cubicBezTo>
                  <a:pt x="6016291" y="-43055"/>
                  <a:pt x="6209058" y="15245"/>
                  <a:pt x="6392594" y="0"/>
                </a:cubicBezTo>
                <a:cubicBezTo>
                  <a:pt x="6576130" y="-15245"/>
                  <a:pt x="6966902" y="25991"/>
                  <a:pt x="7239000" y="0"/>
                </a:cubicBezTo>
                <a:cubicBezTo>
                  <a:pt x="7291720" y="201902"/>
                  <a:pt x="7185726" y="432564"/>
                  <a:pt x="7239000" y="553998"/>
                </a:cubicBezTo>
                <a:cubicBezTo>
                  <a:pt x="7108610" y="573754"/>
                  <a:pt x="6942124" y="519480"/>
                  <a:pt x="6826934" y="553998"/>
                </a:cubicBezTo>
                <a:cubicBezTo>
                  <a:pt x="6711744" y="588516"/>
                  <a:pt x="6328259" y="470228"/>
                  <a:pt x="6125308" y="553998"/>
                </a:cubicBezTo>
                <a:cubicBezTo>
                  <a:pt x="5922357" y="637768"/>
                  <a:pt x="5752977" y="520664"/>
                  <a:pt x="5568462" y="553998"/>
                </a:cubicBezTo>
                <a:cubicBezTo>
                  <a:pt x="5383947" y="587332"/>
                  <a:pt x="5245519" y="517694"/>
                  <a:pt x="5156395" y="553998"/>
                </a:cubicBezTo>
                <a:cubicBezTo>
                  <a:pt x="5067271" y="590302"/>
                  <a:pt x="4964723" y="547243"/>
                  <a:pt x="4816719" y="553998"/>
                </a:cubicBezTo>
                <a:cubicBezTo>
                  <a:pt x="4668715" y="560753"/>
                  <a:pt x="4459385" y="537995"/>
                  <a:pt x="4115093" y="553998"/>
                </a:cubicBezTo>
                <a:cubicBezTo>
                  <a:pt x="3770801" y="570001"/>
                  <a:pt x="3709293" y="552494"/>
                  <a:pt x="3413467" y="553998"/>
                </a:cubicBezTo>
                <a:cubicBezTo>
                  <a:pt x="3117641" y="555502"/>
                  <a:pt x="2921314" y="546387"/>
                  <a:pt x="2711841" y="553998"/>
                </a:cubicBezTo>
                <a:cubicBezTo>
                  <a:pt x="2502368" y="561609"/>
                  <a:pt x="2453179" y="544091"/>
                  <a:pt x="2372165" y="553998"/>
                </a:cubicBezTo>
                <a:cubicBezTo>
                  <a:pt x="2291151" y="563905"/>
                  <a:pt x="1990337" y="527870"/>
                  <a:pt x="1887708" y="553998"/>
                </a:cubicBezTo>
                <a:cubicBezTo>
                  <a:pt x="1785079" y="580126"/>
                  <a:pt x="1569749" y="515762"/>
                  <a:pt x="1330862" y="553998"/>
                </a:cubicBezTo>
                <a:cubicBezTo>
                  <a:pt x="1091975" y="592234"/>
                  <a:pt x="1027987" y="517835"/>
                  <a:pt x="774016" y="553998"/>
                </a:cubicBezTo>
                <a:cubicBezTo>
                  <a:pt x="520045" y="590161"/>
                  <a:pt x="197389" y="485825"/>
                  <a:pt x="0" y="553998"/>
                </a:cubicBezTo>
                <a:cubicBezTo>
                  <a:pt x="-47333" y="304165"/>
                  <a:pt x="12590" y="221462"/>
                  <a:pt x="0" y="0"/>
                </a:cubicBezTo>
                <a:close/>
              </a:path>
              <a:path w="7239000" h="553998" stroke="0" extrusionOk="0">
                <a:moveTo>
                  <a:pt x="0" y="0"/>
                </a:moveTo>
                <a:cubicBezTo>
                  <a:pt x="163346" y="-29363"/>
                  <a:pt x="252705" y="31968"/>
                  <a:pt x="484456" y="0"/>
                </a:cubicBezTo>
                <a:cubicBezTo>
                  <a:pt x="716207" y="-31968"/>
                  <a:pt x="838710" y="6005"/>
                  <a:pt x="1186082" y="0"/>
                </a:cubicBezTo>
                <a:cubicBezTo>
                  <a:pt x="1533454" y="-6005"/>
                  <a:pt x="1670651" y="22358"/>
                  <a:pt x="1887708" y="0"/>
                </a:cubicBezTo>
                <a:cubicBezTo>
                  <a:pt x="2104765" y="-22358"/>
                  <a:pt x="2154797" y="42813"/>
                  <a:pt x="2372165" y="0"/>
                </a:cubicBezTo>
                <a:cubicBezTo>
                  <a:pt x="2589533" y="-42813"/>
                  <a:pt x="2688084" y="426"/>
                  <a:pt x="2784231" y="0"/>
                </a:cubicBezTo>
                <a:cubicBezTo>
                  <a:pt x="2880378" y="-426"/>
                  <a:pt x="3303648" y="82207"/>
                  <a:pt x="3485857" y="0"/>
                </a:cubicBezTo>
                <a:cubicBezTo>
                  <a:pt x="3668066" y="-82207"/>
                  <a:pt x="3854087" y="18773"/>
                  <a:pt x="4042703" y="0"/>
                </a:cubicBezTo>
                <a:cubicBezTo>
                  <a:pt x="4231319" y="-18773"/>
                  <a:pt x="4388573" y="46630"/>
                  <a:pt x="4527159" y="0"/>
                </a:cubicBezTo>
                <a:cubicBezTo>
                  <a:pt x="4665745" y="-46630"/>
                  <a:pt x="4878085" y="31463"/>
                  <a:pt x="5156395" y="0"/>
                </a:cubicBezTo>
                <a:cubicBezTo>
                  <a:pt x="5434705" y="-31463"/>
                  <a:pt x="5462404" y="18418"/>
                  <a:pt x="5568462" y="0"/>
                </a:cubicBezTo>
                <a:cubicBezTo>
                  <a:pt x="5674520" y="-18418"/>
                  <a:pt x="5891120" y="33348"/>
                  <a:pt x="6125308" y="0"/>
                </a:cubicBezTo>
                <a:cubicBezTo>
                  <a:pt x="6359496" y="-33348"/>
                  <a:pt x="6533257" y="28323"/>
                  <a:pt x="6682154" y="0"/>
                </a:cubicBezTo>
                <a:cubicBezTo>
                  <a:pt x="6831051" y="-28323"/>
                  <a:pt x="6983679" y="18974"/>
                  <a:pt x="7239000" y="0"/>
                </a:cubicBezTo>
                <a:cubicBezTo>
                  <a:pt x="7300034" y="164148"/>
                  <a:pt x="7212596" y="440168"/>
                  <a:pt x="7239000" y="553998"/>
                </a:cubicBezTo>
                <a:cubicBezTo>
                  <a:pt x="7070796" y="560266"/>
                  <a:pt x="6887858" y="539040"/>
                  <a:pt x="6754544" y="553998"/>
                </a:cubicBezTo>
                <a:cubicBezTo>
                  <a:pt x="6621230" y="568956"/>
                  <a:pt x="6355834" y="537491"/>
                  <a:pt x="6125308" y="553998"/>
                </a:cubicBezTo>
                <a:cubicBezTo>
                  <a:pt x="5894782" y="570505"/>
                  <a:pt x="5816959" y="513169"/>
                  <a:pt x="5640852" y="553998"/>
                </a:cubicBezTo>
                <a:cubicBezTo>
                  <a:pt x="5464745" y="594827"/>
                  <a:pt x="5328699" y="528681"/>
                  <a:pt x="5228785" y="553998"/>
                </a:cubicBezTo>
                <a:cubicBezTo>
                  <a:pt x="5128871" y="579315"/>
                  <a:pt x="4880403" y="499581"/>
                  <a:pt x="4671939" y="553998"/>
                </a:cubicBezTo>
                <a:cubicBezTo>
                  <a:pt x="4463475" y="608415"/>
                  <a:pt x="4471752" y="531777"/>
                  <a:pt x="4332263" y="553998"/>
                </a:cubicBezTo>
                <a:cubicBezTo>
                  <a:pt x="4192774" y="576219"/>
                  <a:pt x="4058160" y="545191"/>
                  <a:pt x="3847807" y="553998"/>
                </a:cubicBezTo>
                <a:cubicBezTo>
                  <a:pt x="3637454" y="562805"/>
                  <a:pt x="3496886" y="522227"/>
                  <a:pt x="3363351" y="553998"/>
                </a:cubicBezTo>
                <a:cubicBezTo>
                  <a:pt x="3229816" y="585769"/>
                  <a:pt x="3025938" y="518683"/>
                  <a:pt x="2734115" y="553998"/>
                </a:cubicBezTo>
                <a:cubicBezTo>
                  <a:pt x="2442292" y="589313"/>
                  <a:pt x="2234396" y="503500"/>
                  <a:pt x="2032488" y="553998"/>
                </a:cubicBezTo>
                <a:cubicBezTo>
                  <a:pt x="1830580" y="604496"/>
                  <a:pt x="1605930" y="515412"/>
                  <a:pt x="1475642" y="553998"/>
                </a:cubicBezTo>
                <a:cubicBezTo>
                  <a:pt x="1345354" y="592584"/>
                  <a:pt x="1076003" y="500738"/>
                  <a:pt x="774016" y="553998"/>
                </a:cubicBezTo>
                <a:cubicBezTo>
                  <a:pt x="472029" y="607258"/>
                  <a:pt x="283748" y="478655"/>
                  <a:pt x="0" y="553998"/>
                </a:cubicBezTo>
                <a:cubicBezTo>
                  <a:pt x="-39302" y="338833"/>
                  <a:pt x="42799" y="136839"/>
                  <a:pt x="0" y="0"/>
                </a:cubicBezTo>
                <a:close/>
              </a:path>
            </a:pathLst>
          </a:custGeom>
          <a:ln>
            <a:extLst>
              <a:ext uri="{C807C97D-BFC1-408E-A445-0C87EB9F89A2}">
                <ask:lineSketchStyleProps xmlns:ask="http://schemas.microsoft.com/office/drawing/2018/sketchyshapes" sd="2093060808">
                  <a:prstGeom prst="rect">
                    <a:avLst/>
                  </a:prstGeom>
                  <ask:type>
                    <ask:lineSketchScribble/>
                  </ask:type>
                </ask:lineSketchStyleProps>
              </a:ext>
            </a:extLst>
          </a:ln>
          <a:effectLst>
            <a:glow rad="101600">
              <a:schemeClr val="accent6">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anchor="ctr">
            <a:spAutoFit/>
          </a:bodyPr>
          <a:lstStyle/>
          <a:p>
            <a:pPr algn="ctr"/>
            <a:r>
              <a:rPr lang="en-US" sz="3000" b="1" i="0" dirty="0">
                <a:effectLst/>
                <a:latin typeface="Algerian" panose="04020705040A02060702" pitchFamily="82" charset="0"/>
              </a:rPr>
              <a:t>Functions </a:t>
            </a:r>
            <a:r>
              <a:rPr lang="en-US" sz="3000" b="1" i="0">
                <a:effectLst/>
                <a:latin typeface="Algerian" panose="04020705040A02060702" pitchFamily="82" charset="0"/>
              </a:rPr>
              <a:t>of Transport Layer :</a:t>
            </a:r>
            <a:endParaRPr lang="en-US" sz="3000" b="1" i="0" dirty="0">
              <a:effectLst/>
              <a:latin typeface="Algerian" panose="04020705040A02060702" pitchFamily="82" charset="0"/>
            </a:endParaRPr>
          </a:p>
        </p:txBody>
      </p:sp>
      <p:sp>
        <p:nvSpPr>
          <p:cNvPr id="5" name="TextBox 4">
            <a:extLst>
              <a:ext uri="{FF2B5EF4-FFF2-40B4-BE49-F238E27FC236}">
                <a16:creationId xmlns:a16="http://schemas.microsoft.com/office/drawing/2014/main" id="{6112B5FE-694A-8137-8AC2-0A31C6838697}"/>
              </a:ext>
            </a:extLst>
          </p:cNvPr>
          <p:cNvSpPr txBox="1"/>
          <p:nvPr/>
        </p:nvSpPr>
        <p:spPr>
          <a:xfrm>
            <a:off x="1967345" y="1940435"/>
            <a:ext cx="8765309" cy="3893374"/>
          </a:xfrm>
          <a:prstGeom prst="rect">
            <a:avLst/>
          </a:prstGeom>
          <a:noFill/>
        </p:spPr>
        <p:txBody>
          <a:bodyPr wrap="square">
            <a:spAutoFit/>
          </a:bodyPr>
          <a:lstStyle/>
          <a:p>
            <a:pPr algn="just"/>
            <a:r>
              <a:rPr lang="en-US" b="1" dirty="0">
                <a:latin typeface="Arial Rounded MT Bold" panose="020F0704030504030204" pitchFamily="34" charset="0"/>
              </a:rPr>
              <a:t>Service-Point Addressing – </a:t>
            </a:r>
            <a:r>
              <a:rPr lang="en-US" sz="1700" dirty="0">
                <a:latin typeface="Arial Rounded MT Bold" panose="020F0704030504030204" pitchFamily="34" charset="0"/>
              </a:rPr>
              <a:t>Ensures data reaches the correct process using port addresses.</a:t>
            </a:r>
          </a:p>
          <a:p>
            <a:pPr algn="just"/>
            <a:endParaRPr lang="en-US" b="1" dirty="0">
              <a:latin typeface="Arial Rounded MT Bold" panose="020F0704030504030204" pitchFamily="34" charset="0"/>
            </a:endParaRPr>
          </a:p>
          <a:p>
            <a:pPr algn="just"/>
            <a:r>
              <a:rPr lang="en-US" b="1" dirty="0">
                <a:latin typeface="Arial Rounded MT Bold" panose="020F0704030504030204" pitchFamily="34" charset="0"/>
              </a:rPr>
              <a:t>Segmentation &amp; Reassembly – </a:t>
            </a:r>
            <a:r>
              <a:rPr lang="en-US" sz="1700" dirty="0">
                <a:latin typeface="Arial Rounded MT Bold" panose="020F0704030504030204" pitchFamily="34" charset="0"/>
              </a:rPr>
              <a:t>Splits data into segments, assigns sequence numbers, and reassembles them at the destination.</a:t>
            </a:r>
          </a:p>
          <a:p>
            <a:pPr algn="just"/>
            <a:endParaRPr lang="en-US" b="1" dirty="0">
              <a:latin typeface="Arial Rounded MT Bold" panose="020F0704030504030204" pitchFamily="34" charset="0"/>
            </a:endParaRPr>
          </a:p>
          <a:p>
            <a:pPr algn="just"/>
            <a:r>
              <a:rPr lang="en-US" b="1" dirty="0">
                <a:latin typeface="Arial Rounded MT Bold" panose="020F0704030504030204" pitchFamily="34" charset="0"/>
              </a:rPr>
              <a:t>Connection Control – </a:t>
            </a:r>
            <a:r>
              <a:rPr lang="en-US" sz="1700" dirty="0">
                <a:latin typeface="Arial Rounded MT Bold" panose="020F0704030504030204" pitchFamily="34" charset="0"/>
              </a:rPr>
              <a:t>Supports connection-oriented (single route) &amp; connectionless (multiple routes) communication.</a:t>
            </a:r>
          </a:p>
          <a:p>
            <a:pPr algn="just"/>
            <a:endParaRPr lang="en-US" b="1" dirty="0">
              <a:latin typeface="Arial Rounded MT Bold" panose="020F0704030504030204" pitchFamily="34" charset="0"/>
            </a:endParaRPr>
          </a:p>
          <a:p>
            <a:pPr algn="just"/>
            <a:r>
              <a:rPr lang="en-US" b="1" dirty="0">
                <a:latin typeface="Arial Rounded MT Bold" panose="020F0704030504030204" pitchFamily="34" charset="0"/>
              </a:rPr>
              <a:t>Flow Control – </a:t>
            </a:r>
            <a:r>
              <a:rPr lang="en-US" sz="1700" dirty="0">
                <a:latin typeface="Arial Rounded MT Bold" panose="020F0704030504030204" pitchFamily="34" charset="0"/>
              </a:rPr>
              <a:t>Manages data transmission speed end-to-end to prevent congestion.</a:t>
            </a:r>
          </a:p>
          <a:p>
            <a:pPr algn="just"/>
            <a:endParaRPr lang="en-US" b="1" dirty="0">
              <a:latin typeface="Arial Rounded MT Bold" panose="020F0704030504030204" pitchFamily="34" charset="0"/>
            </a:endParaRPr>
          </a:p>
          <a:p>
            <a:pPr algn="just"/>
            <a:r>
              <a:rPr lang="en-US" b="1" dirty="0">
                <a:latin typeface="Arial Rounded MT Bold" panose="020F0704030504030204" pitchFamily="34" charset="0"/>
              </a:rPr>
              <a:t>Error Control – </a:t>
            </a:r>
            <a:r>
              <a:rPr lang="en-US" sz="1700" dirty="0">
                <a:latin typeface="Arial Rounded MT Bold" panose="020F0704030504030204" pitchFamily="34" charset="0"/>
              </a:rPr>
              <a:t>Ensures data reaches the destination without errors through end-to-end checks.</a:t>
            </a:r>
            <a:endParaRPr lang="en-IN" sz="1700" dirty="0">
              <a:latin typeface="Arial Rounded MT Bold" panose="020F0704030504030204" pitchFamily="34" charset="0"/>
            </a:endParaRPr>
          </a:p>
        </p:txBody>
      </p:sp>
      <p:pic>
        <p:nvPicPr>
          <p:cNvPr id="6" name="Picture 5">
            <a:extLst>
              <a:ext uri="{FF2B5EF4-FFF2-40B4-BE49-F238E27FC236}">
                <a16:creationId xmlns:a16="http://schemas.microsoft.com/office/drawing/2014/main" id="{EEA54A50-63FA-0A40-9447-CD5BDE2D0D13}"/>
              </a:ext>
            </a:extLst>
          </p:cNvPr>
          <p:cNvPicPr>
            <a:picLocks noChangeAspect="1"/>
          </p:cNvPicPr>
          <p:nvPr/>
        </p:nvPicPr>
        <p:blipFill>
          <a:blip r:embed="rId2"/>
          <a:stretch>
            <a:fillRect/>
          </a:stretch>
        </p:blipFill>
        <p:spPr>
          <a:xfrm>
            <a:off x="1678478" y="1995851"/>
            <a:ext cx="291743" cy="305368"/>
          </a:xfrm>
          <a:prstGeom prst="rect">
            <a:avLst/>
          </a:prstGeom>
        </p:spPr>
      </p:pic>
      <p:pic>
        <p:nvPicPr>
          <p:cNvPr id="7" name="Picture 6">
            <a:extLst>
              <a:ext uri="{FF2B5EF4-FFF2-40B4-BE49-F238E27FC236}">
                <a16:creationId xmlns:a16="http://schemas.microsoft.com/office/drawing/2014/main" id="{5A1B9872-5C1E-E462-5DFC-B4D909415AE0}"/>
              </a:ext>
            </a:extLst>
          </p:cNvPr>
          <p:cNvPicPr>
            <a:picLocks noChangeAspect="1"/>
          </p:cNvPicPr>
          <p:nvPr/>
        </p:nvPicPr>
        <p:blipFill>
          <a:blip r:embed="rId2"/>
          <a:stretch>
            <a:fillRect/>
          </a:stretch>
        </p:blipFill>
        <p:spPr>
          <a:xfrm>
            <a:off x="1675602" y="2797809"/>
            <a:ext cx="291743" cy="305368"/>
          </a:xfrm>
          <a:prstGeom prst="rect">
            <a:avLst/>
          </a:prstGeom>
        </p:spPr>
      </p:pic>
      <p:pic>
        <p:nvPicPr>
          <p:cNvPr id="8" name="Picture 7">
            <a:extLst>
              <a:ext uri="{FF2B5EF4-FFF2-40B4-BE49-F238E27FC236}">
                <a16:creationId xmlns:a16="http://schemas.microsoft.com/office/drawing/2014/main" id="{39CE17EC-E7EC-51DD-29FB-807B30EFD80B}"/>
              </a:ext>
            </a:extLst>
          </p:cNvPr>
          <p:cNvPicPr>
            <a:picLocks noChangeAspect="1"/>
          </p:cNvPicPr>
          <p:nvPr/>
        </p:nvPicPr>
        <p:blipFill>
          <a:blip r:embed="rId2"/>
          <a:stretch>
            <a:fillRect/>
          </a:stretch>
        </p:blipFill>
        <p:spPr>
          <a:xfrm>
            <a:off x="1675601" y="3605101"/>
            <a:ext cx="291743" cy="305368"/>
          </a:xfrm>
          <a:prstGeom prst="rect">
            <a:avLst/>
          </a:prstGeom>
        </p:spPr>
      </p:pic>
      <p:pic>
        <p:nvPicPr>
          <p:cNvPr id="9" name="Picture 8">
            <a:extLst>
              <a:ext uri="{FF2B5EF4-FFF2-40B4-BE49-F238E27FC236}">
                <a16:creationId xmlns:a16="http://schemas.microsoft.com/office/drawing/2014/main" id="{E0DC71D3-6BB5-CE54-056C-543D4C6F636F}"/>
              </a:ext>
            </a:extLst>
          </p:cNvPr>
          <p:cNvPicPr>
            <a:picLocks noChangeAspect="1"/>
          </p:cNvPicPr>
          <p:nvPr/>
        </p:nvPicPr>
        <p:blipFill>
          <a:blip r:embed="rId2"/>
          <a:stretch>
            <a:fillRect/>
          </a:stretch>
        </p:blipFill>
        <p:spPr>
          <a:xfrm>
            <a:off x="1683404" y="4379353"/>
            <a:ext cx="291743" cy="305368"/>
          </a:xfrm>
          <a:prstGeom prst="rect">
            <a:avLst/>
          </a:prstGeom>
        </p:spPr>
      </p:pic>
      <p:pic>
        <p:nvPicPr>
          <p:cNvPr id="10" name="Picture 9">
            <a:extLst>
              <a:ext uri="{FF2B5EF4-FFF2-40B4-BE49-F238E27FC236}">
                <a16:creationId xmlns:a16="http://schemas.microsoft.com/office/drawing/2014/main" id="{2D1F9CCF-45EF-0C11-DA88-30E3988DA673}"/>
              </a:ext>
            </a:extLst>
          </p:cNvPr>
          <p:cNvPicPr>
            <a:picLocks noChangeAspect="1"/>
          </p:cNvPicPr>
          <p:nvPr/>
        </p:nvPicPr>
        <p:blipFill>
          <a:blip r:embed="rId2"/>
          <a:stretch>
            <a:fillRect/>
          </a:stretch>
        </p:blipFill>
        <p:spPr>
          <a:xfrm>
            <a:off x="1675600" y="5226242"/>
            <a:ext cx="291743" cy="305368"/>
          </a:xfrm>
          <a:prstGeom prst="rect">
            <a:avLst/>
          </a:prstGeom>
        </p:spPr>
      </p:pic>
    </p:spTree>
    <p:extLst>
      <p:ext uri="{BB962C8B-B14F-4D97-AF65-F5344CB8AC3E}">
        <p14:creationId xmlns:p14="http://schemas.microsoft.com/office/powerpoint/2010/main" val="1855269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3272D7-C806-B027-D362-48377B636D6B}"/>
              </a:ext>
            </a:extLst>
          </p:cNvPr>
          <p:cNvSpPr/>
          <p:nvPr/>
        </p:nvSpPr>
        <p:spPr>
          <a:xfrm>
            <a:off x="1724412" y="380992"/>
            <a:ext cx="8128714" cy="841318"/>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solidFill>
                  <a:schemeClr val="tx2">
                    <a:lumMod val="50000"/>
                  </a:schemeClr>
                </a:solidFill>
                <a:latin typeface="Algerian" panose="04020705040A02060702" pitchFamily="82" charset="0"/>
              </a:rPr>
              <a:t>Pictorial representation</a:t>
            </a:r>
          </a:p>
        </p:txBody>
      </p:sp>
      <p:pic>
        <p:nvPicPr>
          <p:cNvPr id="10" name="Picture 9">
            <a:extLst>
              <a:ext uri="{FF2B5EF4-FFF2-40B4-BE49-F238E27FC236}">
                <a16:creationId xmlns:a16="http://schemas.microsoft.com/office/drawing/2014/main" id="{29F10DBC-F118-0EBB-CB5A-2F1B57AF2CE8}"/>
              </a:ext>
            </a:extLst>
          </p:cNvPr>
          <p:cNvPicPr>
            <a:picLocks noChangeAspect="1"/>
          </p:cNvPicPr>
          <p:nvPr/>
        </p:nvPicPr>
        <p:blipFill>
          <a:blip r:embed="rId2"/>
          <a:stretch>
            <a:fillRect/>
          </a:stretch>
        </p:blipFill>
        <p:spPr>
          <a:xfrm>
            <a:off x="1843132" y="1222310"/>
            <a:ext cx="7891273" cy="4472285"/>
          </a:xfrm>
          <a:prstGeom prst="rect">
            <a:avLst/>
          </a:prstGeom>
        </p:spPr>
      </p:pic>
    </p:spTree>
    <p:extLst>
      <p:ext uri="{BB962C8B-B14F-4D97-AF65-F5344CB8AC3E}">
        <p14:creationId xmlns:p14="http://schemas.microsoft.com/office/powerpoint/2010/main" val="528673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A3983E-46A5-50BE-B715-834E121D0A30}"/>
              </a:ext>
            </a:extLst>
          </p:cNvPr>
          <p:cNvSpPr txBox="1">
            <a:spLocks/>
          </p:cNvSpPr>
          <p:nvPr/>
        </p:nvSpPr>
        <p:spPr>
          <a:xfrm>
            <a:off x="4207357" y="1610566"/>
            <a:ext cx="3777286" cy="554198"/>
          </a:xfrm>
          <a:custGeom>
            <a:avLst/>
            <a:gdLst>
              <a:gd name="connsiteX0" fmla="*/ 0 w 3777286"/>
              <a:gd name="connsiteY0" fmla="*/ 0 h 554198"/>
              <a:gd name="connsiteX1" fmla="*/ 577385 w 3777286"/>
              <a:gd name="connsiteY1" fmla="*/ 0 h 554198"/>
              <a:gd name="connsiteX2" fmla="*/ 1041452 w 3777286"/>
              <a:gd name="connsiteY2" fmla="*/ 0 h 554198"/>
              <a:gd name="connsiteX3" fmla="*/ 1543291 w 3777286"/>
              <a:gd name="connsiteY3" fmla="*/ 0 h 554198"/>
              <a:gd name="connsiteX4" fmla="*/ 2007358 w 3777286"/>
              <a:gd name="connsiteY4" fmla="*/ 0 h 554198"/>
              <a:gd name="connsiteX5" fmla="*/ 2433651 w 3777286"/>
              <a:gd name="connsiteY5" fmla="*/ 0 h 554198"/>
              <a:gd name="connsiteX6" fmla="*/ 2973264 w 3777286"/>
              <a:gd name="connsiteY6" fmla="*/ 0 h 554198"/>
              <a:gd name="connsiteX7" fmla="*/ 3777286 w 3777286"/>
              <a:gd name="connsiteY7" fmla="*/ 0 h 554198"/>
              <a:gd name="connsiteX8" fmla="*/ 3777286 w 3777286"/>
              <a:gd name="connsiteY8" fmla="*/ 554198 h 554198"/>
              <a:gd name="connsiteX9" fmla="*/ 3275447 w 3777286"/>
              <a:gd name="connsiteY9" fmla="*/ 554198 h 554198"/>
              <a:gd name="connsiteX10" fmla="*/ 2849153 w 3777286"/>
              <a:gd name="connsiteY10" fmla="*/ 554198 h 554198"/>
              <a:gd name="connsiteX11" fmla="*/ 2347313 w 3777286"/>
              <a:gd name="connsiteY11" fmla="*/ 554198 h 554198"/>
              <a:gd name="connsiteX12" fmla="*/ 1732155 w 3777286"/>
              <a:gd name="connsiteY12" fmla="*/ 554198 h 554198"/>
              <a:gd name="connsiteX13" fmla="*/ 1192543 w 3777286"/>
              <a:gd name="connsiteY13" fmla="*/ 554198 h 554198"/>
              <a:gd name="connsiteX14" fmla="*/ 577385 w 3777286"/>
              <a:gd name="connsiteY14" fmla="*/ 554198 h 554198"/>
              <a:gd name="connsiteX15" fmla="*/ 0 w 3777286"/>
              <a:gd name="connsiteY15" fmla="*/ 554198 h 554198"/>
              <a:gd name="connsiteX16" fmla="*/ 0 w 3777286"/>
              <a:gd name="connsiteY16" fmla="*/ 0 h 55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77286" h="554198" fill="none" extrusionOk="0">
                <a:moveTo>
                  <a:pt x="0" y="0"/>
                </a:moveTo>
                <a:cubicBezTo>
                  <a:pt x="126231" y="-56446"/>
                  <a:pt x="416928" y="23899"/>
                  <a:pt x="577385" y="0"/>
                </a:cubicBezTo>
                <a:cubicBezTo>
                  <a:pt x="737843" y="-23899"/>
                  <a:pt x="891392" y="41361"/>
                  <a:pt x="1041452" y="0"/>
                </a:cubicBezTo>
                <a:cubicBezTo>
                  <a:pt x="1191512" y="-41361"/>
                  <a:pt x="1422991" y="53526"/>
                  <a:pt x="1543291" y="0"/>
                </a:cubicBezTo>
                <a:cubicBezTo>
                  <a:pt x="1663591" y="-53526"/>
                  <a:pt x="1842521" y="16078"/>
                  <a:pt x="2007358" y="0"/>
                </a:cubicBezTo>
                <a:cubicBezTo>
                  <a:pt x="2172195" y="-16078"/>
                  <a:pt x="2223834" y="25546"/>
                  <a:pt x="2433651" y="0"/>
                </a:cubicBezTo>
                <a:cubicBezTo>
                  <a:pt x="2643468" y="-25546"/>
                  <a:pt x="2861103" y="64223"/>
                  <a:pt x="2973264" y="0"/>
                </a:cubicBezTo>
                <a:cubicBezTo>
                  <a:pt x="3085425" y="-64223"/>
                  <a:pt x="3571601" y="94484"/>
                  <a:pt x="3777286" y="0"/>
                </a:cubicBezTo>
                <a:cubicBezTo>
                  <a:pt x="3836366" y="275789"/>
                  <a:pt x="3753292" y="368906"/>
                  <a:pt x="3777286" y="554198"/>
                </a:cubicBezTo>
                <a:cubicBezTo>
                  <a:pt x="3610427" y="592437"/>
                  <a:pt x="3389180" y="549847"/>
                  <a:pt x="3275447" y="554198"/>
                </a:cubicBezTo>
                <a:cubicBezTo>
                  <a:pt x="3161714" y="558549"/>
                  <a:pt x="3059467" y="545477"/>
                  <a:pt x="2849153" y="554198"/>
                </a:cubicBezTo>
                <a:cubicBezTo>
                  <a:pt x="2638839" y="562919"/>
                  <a:pt x="2522149" y="552216"/>
                  <a:pt x="2347313" y="554198"/>
                </a:cubicBezTo>
                <a:cubicBezTo>
                  <a:pt x="2172477" y="556180"/>
                  <a:pt x="1967838" y="549103"/>
                  <a:pt x="1732155" y="554198"/>
                </a:cubicBezTo>
                <a:cubicBezTo>
                  <a:pt x="1496472" y="559293"/>
                  <a:pt x="1422429" y="504202"/>
                  <a:pt x="1192543" y="554198"/>
                </a:cubicBezTo>
                <a:cubicBezTo>
                  <a:pt x="962657" y="604194"/>
                  <a:pt x="802930" y="549970"/>
                  <a:pt x="577385" y="554198"/>
                </a:cubicBezTo>
                <a:cubicBezTo>
                  <a:pt x="351840" y="558426"/>
                  <a:pt x="156528" y="496662"/>
                  <a:pt x="0" y="554198"/>
                </a:cubicBezTo>
                <a:cubicBezTo>
                  <a:pt x="-13693" y="368798"/>
                  <a:pt x="46273" y="273946"/>
                  <a:pt x="0" y="0"/>
                </a:cubicBezTo>
                <a:close/>
              </a:path>
              <a:path w="3777286" h="554198" stroke="0" extrusionOk="0">
                <a:moveTo>
                  <a:pt x="0" y="0"/>
                </a:moveTo>
                <a:cubicBezTo>
                  <a:pt x="145824" y="-51033"/>
                  <a:pt x="356472" y="68877"/>
                  <a:pt x="615158" y="0"/>
                </a:cubicBezTo>
                <a:cubicBezTo>
                  <a:pt x="873844" y="-68877"/>
                  <a:pt x="954447" y="40203"/>
                  <a:pt x="1079225" y="0"/>
                </a:cubicBezTo>
                <a:cubicBezTo>
                  <a:pt x="1204003" y="-40203"/>
                  <a:pt x="1444046" y="52270"/>
                  <a:pt x="1543291" y="0"/>
                </a:cubicBezTo>
                <a:cubicBezTo>
                  <a:pt x="1642536" y="-52270"/>
                  <a:pt x="1835322" y="48810"/>
                  <a:pt x="2082903" y="0"/>
                </a:cubicBezTo>
                <a:cubicBezTo>
                  <a:pt x="2330484" y="-48810"/>
                  <a:pt x="2476294" y="28544"/>
                  <a:pt x="2584743" y="0"/>
                </a:cubicBezTo>
                <a:cubicBezTo>
                  <a:pt x="2693192" y="-28544"/>
                  <a:pt x="2980166" y="73629"/>
                  <a:pt x="3199901" y="0"/>
                </a:cubicBezTo>
                <a:cubicBezTo>
                  <a:pt x="3419636" y="-73629"/>
                  <a:pt x="3634937" y="10122"/>
                  <a:pt x="3777286" y="0"/>
                </a:cubicBezTo>
                <a:cubicBezTo>
                  <a:pt x="3801251" y="222396"/>
                  <a:pt x="3765276" y="339672"/>
                  <a:pt x="3777286" y="554198"/>
                </a:cubicBezTo>
                <a:cubicBezTo>
                  <a:pt x="3511787" y="604205"/>
                  <a:pt x="3336448" y="526274"/>
                  <a:pt x="3199901" y="554198"/>
                </a:cubicBezTo>
                <a:cubicBezTo>
                  <a:pt x="3063354" y="582122"/>
                  <a:pt x="2870873" y="537364"/>
                  <a:pt x="2584743" y="554198"/>
                </a:cubicBezTo>
                <a:cubicBezTo>
                  <a:pt x="2298613" y="571032"/>
                  <a:pt x="2239498" y="523293"/>
                  <a:pt x="1969585" y="554198"/>
                </a:cubicBezTo>
                <a:cubicBezTo>
                  <a:pt x="1699672" y="585103"/>
                  <a:pt x="1516413" y="532128"/>
                  <a:pt x="1392200" y="554198"/>
                </a:cubicBezTo>
                <a:cubicBezTo>
                  <a:pt x="1267988" y="576268"/>
                  <a:pt x="1106859" y="514442"/>
                  <a:pt x="965906" y="554198"/>
                </a:cubicBezTo>
                <a:cubicBezTo>
                  <a:pt x="824953" y="593954"/>
                  <a:pt x="252807" y="521415"/>
                  <a:pt x="0" y="554198"/>
                </a:cubicBezTo>
                <a:cubicBezTo>
                  <a:pt x="-23163" y="284659"/>
                  <a:pt x="50068" y="220442"/>
                  <a:pt x="0" y="0"/>
                </a:cubicBezTo>
                <a:close/>
              </a:path>
            </a:pathLst>
          </a:custGeom>
          <a:ln w="6350" cap="flat" cmpd="sng" algn="in">
            <a:solidFill>
              <a:schemeClr val="accent6"/>
            </a:solidFill>
            <a:prstDash val="solid"/>
            <a:extLst>
              <a:ext uri="{C807C97D-BFC1-408E-A445-0C87EB9F89A2}">
                <ask:lineSketchStyleProps xmlns:ask="http://schemas.microsoft.com/office/drawing/2018/sketchyshapes" sd="3451749622">
                  <a:prstGeom prst="rect">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vert="horz" lIns="91440" tIns="144000" rIns="91440" bIns="45720" rtlCol="0" anchor="ctr">
            <a:normAutofit fontScale="77500" lnSpcReduction="20000"/>
          </a:bodyPr>
          <a:lstStyle>
            <a:lvl1pPr algn="ctr" defTabSz="914400" rtl="0" eaLnBrk="1" latinLnBrk="0" hangingPunct="1">
              <a:lnSpc>
                <a:spcPct val="89000"/>
              </a:lnSpc>
              <a:spcBef>
                <a:spcPct val="0"/>
              </a:spcBef>
              <a:buNone/>
              <a:defRPr sz="7200" kern="1200" cap="all" baseline="0">
                <a:solidFill>
                  <a:schemeClr val="tx2"/>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000" b="1" dirty="0">
                <a:latin typeface="Algerian" panose="04020705040A02060702" pitchFamily="82" charset="0"/>
              </a:rPr>
              <a:t>Session Layer</a:t>
            </a:r>
          </a:p>
        </p:txBody>
      </p:sp>
      <p:sp>
        <p:nvSpPr>
          <p:cNvPr id="5" name="Rectangle 4">
            <a:extLst>
              <a:ext uri="{FF2B5EF4-FFF2-40B4-BE49-F238E27FC236}">
                <a16:creationId xmlns:a16="http://schemas.microsoft.com/office/drawing/2014/main" id="{792473DB-90E1-D1B5-1E12-5B44753D9666}"/>
              </a:ext>
            </a:extLst>
          </p:cNvPr>
          <p:cNvSpPr/>
          <p:nvPr/>
        </p:nvSpPr>
        <p:spPr>
          <a:xfrm>
            <a:off x="3360020" y="1610566"/>
            <a:ext cx="590359" cy="554198"/>
          </a:xfrm>
          <a:prstGeom prst="rect">
            <a:avLst/>
          </a:prstGeom>
          <a:solidFill>
            <a:srgbClr val="92D050"/>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solidFill>
                  <a:schemeClr val="bg1"/>
                </a:solidFill>
                <a:latin typeface="Arial Black" panose="020B0A04020102020204" pitchFamily="34" charset="0"/>
              </a:rPr>
              <a:t>5</a:t>
            </a:r>
            <a:endParaRPr lang="en-IN" sz="2800" b="1" dirty="0">
              <a:solidFill>
                <a:schemeClr val="bg1"/>
              </a:solidFill>
              <a:latin typeface="Arial Black" panose="020B0A04020102020204" pitchFamily="34" charset="0"/>
            </a:endParaRPr>
          </a:p>
        </p:txBody>
      </p:sp>
      <p:sp>
        <p:nvSpPr>
          <p:cNvPr id="6" name="Rectangle 5">
            <a:extLst>
              <a:ext uri="{FF2B5EF4-FFF2-40B4-BE49-F238E27FC236}">
                <a16:creationId xmlns:a16="http://schemas.microsoft.com/office/drawing/2014/main" id="{20DB9643-C020-4DE9-959F-C91050BE262B}"/>
              </a:ext>
            </a:extLst>
          </p:cNvPr>
          <p:cNvSpPr/>
          <p:nvPr/>
        </p:nvSpPr>
        <p:spPr>
          <a:xfrm>
            <a:off x="2127447" y="2604654"/>
            <a:ext cx="7937106" cy="2503055"/>
          </a:xfrm>
          <a:prstGeom prst="rect">
            <a:avLst/>
          </a:prstGeom>
          <a:effectLst>
            <a:glow rad="101600">
              <a:schemeClr val="accent6">
                <a:satMod val="175000"/>
                <a:alpha val="40000"/>
              </a:schemeClr>
            </a:glow>
          </a:effectLst>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just">
              <a:buFont typeface="Wingdings" panose="05000000000000000000" pitchFamily="2" charset="2"/>
              <a:buChar char="v"/>
            </a:pPr>
            <a:r>
              <a:rPr lang="en-US" sz="2000" b="0" i="0" dirty="0">
                <a:solidFill>
                  <a:srgbClr val="333333"/>
                </a:solidFill>
                <a:effectLst/>
                <a:latin typeface="Arial Rounded MT Bold" panose="020F0704030504030204" pitchFamily="34" charset="0"/>
              </a:rPr>
              <a:t>It is a layer 3 in the OSI model.</a:t>
            </a:r>
          </a:p>
          <a:p>
            <a:pPr marL="285750" indent="-285750" algn="just">
              <a:buFont typeface="Wingdings" panose="05000000000000000000" pitchFamily="2" charset="2"/>
              <a:buChar char="v"/>
            </a:pPr>
            <a:endParaRPr lang="en-US" sz="2000"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sz="2000" b="0" i="0" dirty="0">
                <a:solidFill>
                  <a:srgbClr val="333333"/>
                </a:solidFill>
                <a:effectLst/>
                <a:latin typeface="Arial Rounded MT Bold" panose="020F0704030504030204" pitchFamily="34" charset="0"/>
              </a:rPr>
              <a:t>The </a:t>
            </a:r>
            <a:r>
              <a:rPr lang="en-US" sz="2000" b="1" i="0" dirty="0">
                <a:solidFill>
                  <a:srgbClr val="333333"/>
                </a:solidFill>
                <a:effectLst/>
                <a:latin typeface="Arial Rounded MT Bold" panose="020F0704030504030204" pitchFamily="34" charset="0"/>
              </a:rPr>
              <a:t>Session layer </a:t>
            </a:r>
            <a:r>
              <a:rPr lang="en-US" sz="2000" b="0" i="0" dirty="0">
                <a:solidFill>
                  <a:srgbClr val="333333"/>
                </a:solidFill>
                <a:effectLst/>
                <a:latin typeface="Arial Rounded MT Bold" panose="020F0704030504030204" pitchFamily="34" charset="0"/>
              </a:rPr>
              <a:t>is used to establish, maintain and synchronizes the interaction between communicating devices.</a:t>
            </a:r>
          </a:p>
          <a:p>
            <a:pPr marL="285750" indent="-285750" algn="just">
              <a:buFont typeface="Wingdings" panose="05000000000000000000" pitchFamily="2" charset="2"/>
              <a:buChar char="v"/>
            </a:pPr>
            <a:endParaRPr lang="en-US" sz="2000" dirty="0">
              <a:solidFill>
                <a:srgbClr val="333333"/>
              </a:solidFill>
              <a:latin typeface="Arial Rounded MT Bold" panose="020F0704030504030204" pitchFamily="34" charset="0"/>
            </a:endParaRPr>
          </a:p>
          <a:p>
            <a:pPr marL="285750" indent="-285750" algn="just">
              <a:buFont typeface="Wingdings" panose="05000000000000000000" pitchFamily="2" charset="2"/>
              <a:buChar char="v"/>
            </a:pPr>
            <a:r>
              <a:rPr lang="en-US" sz="2000" b="1" i="0" dirty="0">
                <a:solidFill>
                  <a:srgbClr val="333333"/>
                </a:solidFill>
                <a:effectLst/>
                <a:highlight>
                  <a:srgbClr val="FFFF00"/>
                </a:highlight>
                <a:latin typeface="Arial Rounded MT Bold" panose="020F0704030504030204" pitchFamily="34" charset="0"/>
              </a:rPr>
              <a:t>Examples:</a:t>
            </a:r>
            <a:r>
              <a:rPr lang="en-US" sz="2000" b="1" dirty="0">
                <a:solidFill>
                  <a:srgbClr val="333333"/>
                </a:solidFill>
                <a:latin typeface="Arial Rounded MT Bold" panose="020F0704030504030204" pitchFamily="34" charset="0"/>
              </a:rPr>
              <a:t> </a:t>
            </a:r>
            <a:r>
              <a:rPr lang="en-US" sz="2000" b="0" i="0" dirty="0">
                <a:solidFill>
                  <a:srgbClr val="333333"/>
                </a:solidFill>
                <a:effectLst/>
                <a:latin typeface="Arial Rounded MT Bold" panose="020F0704030504030204" pitchFamily="34" charset="0"/>
              </a:rPr>
              <a:t>NetBIOS, RPC.</a:t>
            </a:r>
          </a:p>
        </p:txBody>
      </p:sp>
    </p:spTree>
    <p:extLst>
      <p:ext uri="{BB962C8B-B14F-4D97-AF65-F5344CB8AC3E}">
        <p14:creationId xmlns:p14="http://schemas.microsoft.com/office/powerpoint/2010/main" val="3841536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8E65CC2-3E2C-F687-9ED0-13E607B6BC57}"/>
              </a:ext>
            </a:extLst>
          </p:cNvPr>
          <p:cNvSpPr>
            <a:spLocks noGrp="1"/>
          </p:cNvSpPr>
          <p:nvPr>
            <p:ph type="title"/>
          </p:nvPr>
        </p:nvSpPr>
        <p:spPr>
          <a:xfrm>
            <a:off x="4057261" y="200846"/>
            <a:ext cx="4077478" cy="928396"/>
          </a:xfrm>
          <a:custGeom>
            <a:avLst/>
            <a:gdLst>
              <a:gd name="connsiteX0" fmla="*/ 0 w 4077478"/>
              <a:gd name="connsiteY0" fmla="*/ 0 h 928396"/>
              <a:gd name="connsiteX1" fmla="*/ 582497 w 4077478"/>
              <a:gd name="connsiteY1" fmla="*/ 0 h 928396"/>
              <a:gd name="connsiteX2" fmla="*/ 1083444 w 4077478"/>
              <a:gd name="connsiteY2" fmla="*/ 0 h 928396"/>
              <a:gd name="connsiteX3" fmla="*/ 1543617 w 4077478"/>
              <a:gd name="connsiteY3" fmla="*/ 0 h 928396"/>
              <a:gd name="connsiteX4" fmla="*/ 2126114 w 4077478"/>
              <a:gd name="connsiteY4" fmla="*/ 0 h 928396"/>
              <a:gd name="connsiteX5" fmla="*/ 2627061 w 4077478"/>
              <a:gd name="connsiteY5" fmla="*/ 0 h 928396"/>
              <a:gd name="connsiteX6" fmla="*/ 3250332 w 4077478"/>
              <a:gd name="connsiteY6" fmla="*/ 0 h 928396"/>
              <a:gd name="connsiteX7" fmla="*/ 4077478 w 4077478"/>
              <a:gd name="connsiteY7" fmla="*/ 0 h 928396"/>
              <a:gd name="connsiteX8" fmla="*/ 4077478 w 4077478"/>
              <a:gd name="connsiteY8" fmla="*/ 473482 h 928396"/>
              <a:gd name="connsiteX9" fmla="*/ 4077478 w 4077478"/>
              <a:gd name="connsiteY9" fmla="*/ 928396 h 928396"/>
              <a:gd name="connsiteX10" fmla="*/ 3454206 w 4077478"/>
              <a:gd name="connsiteY10" fmla="*/ 928396 h 928396"/>
              <a:gd name="connsiteX11" fmla="*/ 2871710 w 4077478"/>
              <a:gd name="connsiteY11" fmla="*/ 928396 h 928396"/>
              <a:gd name="connsiteX12" fmla="*/ 2207663 w 4077478"/>
              <a:gd name="connsiteY12" fmla="*/ 928396 h 928396"/>
              <a:gd name="connsiteX13" fmla="*/ 1625166 w 4077478"/>
              <a:gd name="connsiteY13" fmla="*/ 928396 h 928396"/>
              <a:gd name="connsiteX14" fmla="*/ 1001895 w 4077478"/>
              <a:gd name="connsiteY14" fmla="*/ 928396 h 928396"/>
              <a:gd name="connsiteX15" fmla="*/ 500947 w 4077478"/>
              <a:gd name="connsiteY15" fmla="*/ 928396 h 928396"/>
              <a:gd name="connsiteX16" fmla="*/ 0 w 4077478"/>
              <a:gd name="connsiteY16" fmla="*/ 928396 h 928396"/>
              <a:gd name="connsiteX17" fmla="*/ 0 w 4077478"/>
              <a:gd name="connsiteY17" fmla="*/ 482766 h 928396"/>
              <a:gd name="connsiteX18" fmla="*/ 0 w 4077478"/>
              <a:gd name="connsiteY18" fmla="*/ 0 h 92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77478" h="928396" fill="none" extrusionOk="0">
                <a:moveTo>
                  <a:pt x="0" y="0"/>
                </a:moveTo>
                <a:cubicBezTo>
                  <a:pt x="273441" y="-1401"/>
                  <a:pt x="359781" y="49215"/>
                  <a:pt x="582497" y="0"/>
                </a:cubicBezTo>
                <a:cubicBezTo>
                  <a:pt x="805213" y="-49215"/>
                  <a:pt x="946652" y="59897"/>
                  <a:pt x="1083444" y="0"/>
                </a:cubicBezTo>
                <a:cubicBezTo>
                  <a:pt x="1220236" y="-59897"/>
                  <a:pt x="1362587" y="34510"/>
                  <a:pt x="1543617" y="0"/>
                </a:cubicBezTo>
                <a:cubicBezTo>
                  <a:pt x="1724647" y="-34510"/>
                  <a:pt x="1942318" y="22819"/>
                  <a:pt x="2126114" y="0"/>
                </a:cubicBezTo>
                <a:cubicBezTo>
                  <a:pt x="2309910" y="-22819"/>
                  <a:pt x="2406931" y="37495"/>
                  <a:pt x="2627061" y="0"/>
                </a:cubicBezTo>
                <a:cubicBezTo>
                  <a:pt x="2847191" y="-37495"/>
                  <a:pt x="3075616" y="62340"/>
                  <a:pt x="3250332" y="0"/>
                </a:cubicBezTo>
                <a:cubicBezTo>
                  <a:pt x="3425048" y="-62340"/>
                  <a:pt x="3754038" y="32428"/>
                  <a:pt x="4077478" y="0"/>
                </a:cubicBezTo>
                <a:cubicBezTo>
                  <a:pt x="4115047" y="198697"/>
                  <a:pt x="4026096" y="340743"/>
                  <a:pt x="4077478" y="473482"/>
                </a:cubicBezTo>
                <a:cubicBezTo>
                  <a:pt x="4128860" y="606221"/>
                  <a:pt x="4060576" y="701937"/>
                  <a:pt x="4077478" y="928396"/>
                </a:cubicBezTo>
                <a:cubicBezTo>
                  <a:pt x="3887957" y="969959"/>
                  <a:pt x="3721810" y="863903"/>
                  <a:pt x="3454206" y="928396"/>
                </a:cubicBezTo>
                <a:cubicBezTo>
                  <a:pt x="3186602" y="992889"/>
                  <a:pt x="3119381" y="915383"/>
                  <a:pt x="2871710" y="928396"/>
                </a:cubicBezTo>
                <a:cubicBezTo>
                  <a:pt x="2624039" y="941409"/>
                  <a:pt x="2465395" y="904480"/>
                  <a:pt x="2207663" y="928396"/>
                </a:cubicBezTo>
                <a:cubicBezTo>
                  <a:pt x="1949931" y="952312"/>
                  <a:pt x="1820134" y="898374"/>
                  <a:pt x="1625166" y="928396"/>
                </a:cubicBezTo>
                <a:cubicBezTo>
                  <a:pt x="1430198" y="958418"/>
                  <a:pt x="1219824" y="874807"/>
                  <a:pt x="1001895" y="928396"/>
                </a:cubicBezTo>
                <a:cubicBezTo>
                  <a:pt x="783966" y="981985"/>
                  <a:pt x="642033" y="925801"/>
                  <a:pt x="500947" y="928396"/>
                </a:cubicBezTo>
                <a:cubicBezTo>
                  <a:pt x="359861" y="930991"/>
                  <a:pt x="226788" y="911071"/>
                  <a:pt x="0" y="928396"/>
                </a:cubicBezTo>
                <a:cubicBezTo>
                  <a:pt x="-17291" y="736146"/>
                  <a:pt x="15887" y="699802"/>
                  <a:pt x="0" y="482766"/>
                </a:cubicBezTo>
                <a:cubicBezTo>
                  <a:pt x="-15887" y="265730"/>
                  <a:pt x="36129" y="161332"/>
                  <a:pt x="0" y="0"/>
                </a:cubicBezTo>
                <a:close/>
              </a:path>
              <a:path w="4077478" h="928396" stroke="0" extrusionOk="0">
                <a:moveTo>
                  <a:pt x="0" y="0"/>
                </a:moveTo>
                <a:cubicBezTo>
                  <a:pt x="248302" y="-17180"/>
                  <a:pt x="351538" y="51851"/>
                  <a:pt x="664046" y="0"/>
                </a:cubicBezTo>
                <a:cubicBezTo>
                  <a:pt x="976554" y="-51851"/>
                  <a:pt x="1004484" y="40876"/>
                  <a:pt x="1164994" y="0"/>
                </a:cubicBezTo>
                <a:cubicBezTo>
                  <a:pt x="1325504" y="-40876"/>
                  <a:pt x="1515797" y="48700"/>
                  <a:pt x="1665941" y="0"/>
                </a:cubicBezTo>
                <a:cubicBezTo>
                  <a:pt x="1816085" y="-48700"/>
                  <a:pt x="2088076" y="14881"/>
                  <a:pt x="2248438" y="0"/>
                </a:cubicBezTo>
                <a:cubicBezTo>
                  <a:pt x="2408800" y="-14881"/>
                  <a:pt x="2549028" y="57785"/>
                  <a:pt x="2790160" y="0"/>
                </a:cubicBezTo>
                <a:cubicBezTo>
                  <a:pt x="3031292" y="-57785"/>
                  <a:pt x="3308369" y="62486"/>
                  <a:pt x="3454206" y="0"/>
                </a:cubicBezTo>
                <a:cubicBezTo>
                  <a:pt x="3600043" y="-62486"/>
                  <a:pt x="3823051" y="26266"/>
                  <a:pt x="4077478" y="0"/>
                </a:cubicBezTo>
                <a:cubicBezTo>
                  <a:pt x="4134168" y="231331"/>
                  <a:pt x="4052420" y="359620"/>
                  <a:pt x="4077478" y="473482"/>
                </a:cubicBezTo>
                <a:cubicBezTo>
                  <a:pt x="4102536" y="587344"/>
                  <a:pt x="4049856" y="769588"/>
                  <a:pt x="4077478" y="928396"/>
                </a:cubicBezTo>
                <a:cubicBezTo>
                  <a:pt x="3757683" y="969918"/>
                  <a:pt x="3552468" y="910211"/>
                  <a:pt x="3413432" y="928396"/>
                </a:cubicBezTo>
                <a:cubicBezTo>
                  <a:pt x="3274396" y="946581"/>
                  <a:pt x="3067045" y="893438"/>
                  <a:pt x="2749385" y="928396"/>
                </a:cubicBezTo>
                <a:cubicBezTo>
                  <a:pt x="2431725" y="963354"/>
                  <a:pt x="2345416" y="895118"/>
                  <a:pt x="2126114" y="928396"/>
                </a:cubicBezTo>
                <a:cubicBezTo>
                  <a:pt x="1906812" y="961674"/>
                  <a:pt x="1786766" y="901611"/>
                  <a:pt x="1665941" y="928396"/>
                </a:cubicBezTo>
                <a:cubicBezTo>
                  <a:pt x="1545116" y="955181"/>
                  <a:pt x="1233162" y="874196"/>
                  <a:pt x="1042669" y="928396"/>
                </a:cubicBezTo>
                <a:cubicBezTo>
                  <a:pt x="852176" y="982596"/>
                  <a:pt x="445016" y="858474"/>
                  <a:pt x="0" y="928396"/>
                </a:cubicBezTo>
                <a:cubicBezTo>
                  <a:pt x="-47144" y="809299"/>
                  <a:pt x="34193" y="684910"/>
                  <a:pt x="0" y="482766"/>
                </a:cubicBezTo>
                <a:cubicBezTo>
                  <a:pt x="-34193" y="280622"/>
                  <a:pt x="2955" y="117140"/>
                  <a:pt x="0" y="0"/>
                </a:cubicBezTo>
                <a:close/>
              </a:path>
            </a:pathLst>
          </a:custGeom>
          <a:ln>
            <a:extLst>
              <a:ext uri="{C807C97D-BFC1-408E-A445-0C87EB9F89A2}">
                <ask:lineSketchStyleProps xmlns:ask="http://schemas.microsoft.com/office/drawing/2018/sketchyshapes" sd="3451749622">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anchor="ctr">
            <a:normAutofit/>
          </a:bodyPr>
          <a:lstStyle/>
          <a:p>
            <a:pPr algn="ctr"/>
            <a:r>
              <a:rPr lang="en-US" b="1" dirty="0">
                <a:latin typeface="Algerian" panose="04020705040A02060702" pitchFamily="82" charset="0"/>
              </a:rPr>
              <a:t>INTRODUCTION</a:t>
            </a:r>
          </a:p>
        </p:txBody>
      </p:sp>
      <p:sp>
        <p:nvSpPr>
          <p:cNvPr id="12" name="Rectangle 11">
            <a:extLst>
              <a:ext uri="{FF2B5EF4-FFF2-40B4-BE49-F238E27FC236}">
                <a16:creationId xmlns:a16="http://schemas.microsoft.com/office/drawing/2014/main" id="{05DEE7FD-AFBC-4EA0-0DAA-3D55286F733F}"/>
              </a:ext>
            </a:extLst>
          </p:cNvPr>
          <p:cNvSpPr/>
          <p:nvPr/>
        </p:nvSpPr>
        <p:spPr>
          <a:xfrm>
            <a:off x="1605599" y="1373777"/>
            <a:ext cx="9927038" cy="521363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endParaRPr lang="en-IN" dirty="0"/>
          </a:p>
        </p:txBody>
      </p:sp>
      <p:pic>
        <p:nvPicPr>
          <p:cNvPr id="10" name="Picture 9">
            <a:extLst>
              <a:ext uri="{FF2B5EF4-FFF2-40B4-BE49-F238E27FC236}">
                <a16:creationId xmlns:a16="http://schemas.microsoft.com/office/drawing/2014/main" id="{B842C804-8D69-6922-6614-3AD26A91FB71}"/>
              </a:ext>
            </a:extLst>
          </p:cNvPr>
          <p:cNvPicPr>
            <a:picLocks noChangeAspect="1"/>
          </p:cNvPicPr>
          <p:nvPr/>
        </p:nvPicPr>
        <p:blipFill>
          <a:blip r:embed="rId2"/>
          <a:stretch>
            <a:fillRect/>
          </a:stretch>
        </p:blipFill>
        <p:spPr>
          <a:xfrm>
            <a:off x="2050046" y="1560390"/>
            <a:ext cx="506946" cy="506946"/>
          </a:xfrm>
          <a:prstGeom prst="rect">
            <a:avLst/>
          </a:prstGeom>
        </p:spPr>
      </p:pic>
      <p:sp>
        <p:nvSpPr>
          <p:cNvPr id="11" name="Rectangle 10">
            <a:extLst>
              <a:ext uri="{FF2B5EF4-FFF2-40B4-BE49-F238E27FC236}">
                <a16:creationId xmlns:a16="http://schemas.microsoft.com/office/drawing/2014/main" id="{15F24AF6-7D0C-C223-6812-C4C894193F88}"/>
              </a:ext>
            </a:extLst>
          </p:cNvPr>
          <p:cNvSpPr/>
          <p:nvPr/>
        </p:nvSpPr>
        <p:spPr>
          <a:xfrm>
            <a:off x="2593909" y="1863086"/>
            <a:ext cx="8378891" cy="42278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dirty="0">
                <a:latin typeface="Arial Rounded MT Bold" panose="020F0704030504030204" pitchFamily="34" charset="0"/>
                <a:cs typeface="Times New Roman" panose="02020603050405020304" pitchFamily="18" charset="0"/>
              </a:rPr>
              <a:t>OSI stands for Open System Interconnection is a reference model that describes how information from a software application in one computer moves through a physical medium to the software application in another computer.</a:t>
            </a:r>
          </a:p>
          <a:p>
            <a:pPr algn="just"/>
            <a:endParaRPr lang="en-US" sz="1800" dirty="0">
              <a:latin typeface="Arial Rounded MT Bold" panose="020F0704030504030204" pitchFamily="34" charset="0"/>
              <a:cs typeface="Times New Roman" panose="02020603050405020304" pitchFamily="18" charset="0"/>
            </a:endParaRPr>
          </a:p>
          <a:p>
            <a:pPr algn="just"/>
            <a:r>
              <a:rPr lang="en-US" sz="1800" dirty="0">
                <a:latin typeface="Arial Rounded MT Bold" panose="020F0704030504030204" pitchFamily="34" charset="0"/>
                <a:cs typeface="Times New Roman" panose="02020603050405020304" pitchFamily="18" charset="0"/>
              </a:rPr>
              <a:t>OSI consists of seven layers, and each layer performs a particular network function.</a:t>
            </a:r>
          </a:p>
          <a:p>
            <a:pPr algn="just"/>
            <a:endParaRPr lang="en-US" sz="1800" dirty="0">
              <a:latin typeface="Arial Rounded MT Bold" panose="020F0704030504030204" pitchFamily="34" charset="0"/>
              <a:cs typeface="Times New Roman" panose="02020603050405020304" pitchFamily="18" charset="0"/>
            </a:endParaRPr>
          </a:p>
          <a:p>
            <a:pPr algn="just"/>
            <a:r>
              <a:rPr lang="en-US" sz="1800" dirty="0">
                <a:latin typeface="Arial Rounded MT Bold" panose="020F0704030504030204" pitchFamily="34" charset="0"/>
                <a:cs typeface="Times New Roman" panose="02020603050405020304" pitchFamily="18" charset="0"/>
              </a:rPr>
              <a:t>OSI model was developed by the International Organization for Standardization (ISO) in 1984, and it is now considered as an architectural model for the inter-computer communications.</a:t>
            </a:r>
          </a:p>
          <a:p>
            <a:pPr algn="just"/>
            <a:endParaRPr lang="en-US" sz="1800" dirty="0">
              <a:latin typeface="Arial Rounded MT Bold" panose="020F0704030504030204" pitchFamily="34" charset="0"/>
              <a:cs typeface="Times New Roman" panose="02020603050405020304" pitchFamily="18" charset="0"/>
            </a:endParaRPr>
          </a:p>
          <a:p>
            <a:pPr algn="just"/>
            <a:r>
              <a:rPr lang="en-US" sz="1800" dirty="0">
                <a:latin typeface="Arial Rounded MT Bold" panose="020F0704030504030204" pitchFamily="34" charset="0"/>
                <a:cs typeface="Times New Roman" panose="02020603050405020304" pitchFamily="18" charset="0"/>
              </a:rPr>
              <a:t>OSI model divides the whole task into seven smaller and manageable tasks. Each layer is assigned a particular task.</a:t>
            </a:r>
          </a:p>
          <a:p>
            <a:pPr algn="just"/>
            <a:endParaRPr lang="en-US" sz="1800" dirty="0">
              <a:latin typeface="Arial Rounded MT Bold" panose="020F0704030504030204" pitchFamily="34" charset="0"/>
              <a:cs typeface="Times New Roman" panose="02020603050405020304" pitchFamily="18" charset="0"/>
            </a:endParaRPr>
          </a:p>
          <a:p>
            <a:pPr algn="just"/>
            <a:r>
              <a:rPr lang="en-US" sz="1800" dirty="0">
                <a:latin typeface="Arial Rounded MT Bold" panose="020F0704030504030204" pitchFamily="34" charset="0"/>
                <a:cs typeface="Times New Roman" panose="02020603050405020304" pitchFamily="18" charset="0"/>
              </a:rPr>
              <a:t>Each layer is self-contained, so that task assigned to each layer can be performed independently.</a:t>
            </a:r>
            <a:endParaRPr lang="en-US" dirty="0">
              <a:latin typeface="Arial Rounded MT Bold" panose="020F07040305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E54A718A-E974-00E3-5669-416C06842E8F}"/>
              </a:ext>
            </a:extLst>
          </p:cNvPr>
          <p:cNvPicPr>
            <a:picLocks noChangeAspect="1"/>
          </p:cNvPicPr>
          <p:nvPr/>
        </p:nvPicPr>
        <p:blipFill>
          <a:blip r:embed="rId2"/>
          <a:stretch>
            <a:fillRect/>
          </a:stretch>
        </p:blipFill>
        <p:spPr>
          <a:xfrm>
            <a:off x="2013129" y="3803876"/>
            <a:ext cx="506946" cy="506946"/>
          </a:xfrm>
          <a:prstGeom prst="rect">
            <a:avLst/>
          </a:prstGeom>
        </p:spPr>
      </p:pic>
      <p:pic>
        <p:nvPicPr>
          <p:cNvPr id="14" name="Picture 13">
            <a:extLst>
              <a:ext uri="{FF2B5EF4-FFF2-40B4-BE49-F238E27FC236}">
                <a16:creationId xmlns:a16="http://schemas.microsoft.com/office/drawing/2014/main" id="{FD7483AD-7923-0D87-2ED6-F5A0B5AB14B9}"/>
              </a:ext>
            </a:extLst>
          </p:cNvPr>
          <p:cNvPicPr>
            <a:picLocks noChangeAspect="1"/>
          </p:cNvPicPr>
          <p:nvPr/>
        </p:nvPicPr>
        <p:blipFill>
          <a:blip r:embed="rId2"/>
          <a:stretch>
            <a:fillRect/>
          </a:stretch>
        </p:blipFill>
        <p:spPr>
          <a:xfrm>
            <a:off x="1972245" y="4892442"/>
            <a:ext cx="506946" cy="506946"/>
          </a:xfrm>
          <a:prstGeom prst="rect">
            <a:avLst/>
          </a:prstGeom>
        </p:spPr>
      </p:pic>
      <p:pic>
        <p:nvPicPr>
          <p:cNvPr id="15" name="Picture 14">
            <a:extLst>
              <a:ext uri="{FF2B5EF4-FFF2-40B4-BE49-F238E27FC236}">
                <a16:creationId xmlns:a16="http://schemas.microsoft.com/office/drawing/2014/main" id="{33320928-A5E2-061A-7856-9DB70BEB7F07}"/>
              </a:ext>
            </a:extLst>
          </p:cNvPr>
          <p:cNvPicPr>
            <a:picLocks noChangeAspect="1"/>
          </p:cNvPicPr>
          <p:nvPr/>
        </p:nvPicPr>
        <p:blipFill>
          <a:blip r:embed="rId2"/>
          <a:stretch>
            <a:fillRect/>
          </a:stretch>
        </p:blipFill>
        <p:spPr>
          <a:xfrm>
            <a:off x="1972245" y="5727535"/>
            <a:ext cx="506946" cy="506946"/>
          </a:xfrm>
          <a:prstGeom prst="rect">
            <a:avLst/>
          </a:prstGeom>
        </p:spPr>
      </p:pic>
      <p:pic>
        <p:nvPicPr>
          <p:cNvPr id="16" name="Picture 15">
            <a:extLst>
              <a:ext uri="{FF2B5EF4-FFF2-40B4-BE49-F238E27FC236}">
                <a16:creationId xmlns:a16="http://schemas.microsoft.com/office/drawing/2014/main" id="{06356F12-CD18-B2F7-3AEC-2DE0F58CA219}"/>
              </a:ext>
            </a:extLst>
          </p:cNvPr>
          <p:cNvPicPr>
            <a:picLocks noChangeAspect="1"/>
          </p:cNvPicPr>
          <p:nvPr/>
        </p:nvPicPr>
        <p:blipFill>
          <a:blip r:embed="rId2"/>
          <a:stretch>
            <a:fillRect/>
          </a:stretch>
        </p:blipFill>
        <p:spPr>
          <a:xfrm>
            <a:off x="2013129" y="2937223"/>
            <a:ext cx="506946" cy="506946"/>
          </a:xfrm>
          <a:prstGeom prst="rect">
            <a:avLst/>
          </a:prstGeom>
        </p:spPr>
      </p:pic>
    </p:spTree>
    <p:extLst>
      <p:ext uri="{BB962C8B-B14F-4D97-AF65-F5344CB8AC3E}">
        <p14:creationId xmlns:p14="http://schemas.microsoft.com/office/powerpoint/2010/main" val="8244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DD9989-384B-E255-CB6E-F650D296BF26}"/>
              </a:ext>
            </a:extLst>
          </p:cNvPr>
          <p:cNvSpPr txBox="1"/>
          <p:nvPr/>
        </p:nvSpPr>
        <p:spPr>
          <a:xfrm>
            <a:off x="2734540" y="567584"/>
            <a:ext cx="6722919" cy="584775"/>
          </a:xfrm>
          <a:prstGeom prst="rect">
            <a:avLst/>
          </a:prstGeom>
          <a:effectLst>
            <a:glow rad="101600">
              <a:schemeClr val="accent6">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anchor="ctr">
            <a:spAutoFit/>
          </a:bodyPr>
          <a:lstStyle/>
          <a:p>
            <a:pPr algn="ctr"/>
            <a:r>
              <a:rPr lang="en-US" sz="3200" b="1" i="0" dirty="0">
                <a:effectLst/>
                <a:latin typeface="Algerian" panose="04020705040A02060702" pitchFamily="82" charset="0"/>
              </a:rPr>
              <a:t>Functions of Session Layer :</a:t>
            </a:r>
          </a:p>
        </p:txBody>
      </p:sp>
      <p:sp>
        <p:nvSpPr>
          <p:cNvPr id="3" name="TextBox 2">
            <a:extLst>
              <a:ext uri="{FF2B5EF4-FFF2-40B4-BE49-F238E27FC236}">
                <a16:creationId xmlns:a16="http://schemas.microsoft.com/office/drawing/2014/main" id="{656C300B-82B2-0EE6-2A6B-87807DC52E88}"/>
              </a:ext>
            </a:extLst>
          </p:cNvPr>
          <p:cNvSpPr txBox="1"/>
          <p:nvPr/>
        </p:nvSpPr>
        <p:spPr>
          <a:xfrm>
            <a:off x="1185876" y="1885911"/>
            <a:ext cx="5222810" cy="4001095"/>
          </a:xfrm>
          <a:prstGeom prst="rect">
            <a:avLst/>
          </a:prstGeom>
          <a:noFill/>
        </p:spPr>
        <p:txBody>
          <a:bodyPr wrap="square">
            <a:spAutoFit/>
          </a:bodyPr>
          <a:lstStyle/>
          <a:p>
            <a:pPr algn="just"/>
            <a:r>
              <a:rPr lang="en-US" sz="2000" b="1" dirty="0">
                <a:latin typeface="Arial Rounded MT Bold" panose="020F0704030504030204" pitchFamily="34" charset="0"/>
              </a:rPr>
              <a:t>Dialog control: </a:t>
            </a:r>
            <a:r>
              <a:rPr lang="en-US" dirty="0">
                <a:latin typeface="Arial Rounded MT Bold" panose="020F0704030504030204" pitchFamily="34" charset="0"/>
              </a:rPr>
              <a:t>Session layer acts as a dialog controller that creates a dialog between two processes or we can say that it allows the communication between two processes which can be either half-duplex or full-duplex.</a:t>
            </a:r>
            <a:endParaRPr lang="en-US" sz="1700" dirty="0">
              <a:latin typeface="Arial Rounded MT Bold" panose="020F0704030504030204" pitchFamily="34" charset="0"/>
            </a:endParaRPr>
          </a:p>
          <a:p>
            <a:pPr algn="just"/>
            <a:endParaRPr lang="en-US" sz="1700" dirty="0">
              <a:latin typeface="Arial Rounded MT Bold" panose="020F0704030504030204" pitchFamily="34" charset="0"/>
            </a:endParaRPr>
          </a:p>
          <a:p>
            <a:pPr algn="just"/>
            <a:endParaRPr lang="en-US" sz="1700" dirty="0">
              <a:latin typeface="Arial Rounded MT Bold" panose="020F0704030504030204" pitchFamily="34" charset="0"/>
            </a:endParaRPr>
          </a:p>
          <a:p>
            <a:pPr algn="just"/>
            <a:r>
              <a:rPr lang="en-US" sz="2000" b="1" dirty="0">
                <a:latin typeface="Arial Rounded MT Bold" panose="020F0704030504030204" pitchFamily="34" charset="0"/>
              </a:rPr>
              <a:t>Synchronization: </a:t>
            </a:r>
            <a:r>
              <a:rPr lang="en-US" dirty="0">
                <a:latin typeface="Arial Rounded MT Bold" panose="020F0704030504030204" pitchFamily="34" charset="0"/>
              </a:rPr>
              <a:t>Session layer adds some checkpoints when transmitting the data in a sequence. If some error occurs in the middle of the transmission of data, then the transmission will take place again from the checkpoint. This process is known as</a:t>
            </a:r>
            <a:endParaRPr lang="en-IN" sz="17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384DB5B3-315C-3326-103F-1BB82649FD6A}"/>
              </a:ext>
            </a:extLst>
          </p:cNvPr>
          <p:cNvPicPr>
            <a:picLocks noChangeAspect="1"/>
          </p:cNvPicPr>
          <p:nvPr/>
        </p:nvPicPr>
        <p:blipFill>
          <a:blip r:embed="rId2"/>
          <a:stretch>
            <a:fillRect/>
          </a:stretch>
        </p:blipFill>
        <p:spPr>
          <a:xfrm>
            <a:off x="894132" y="1936898"/>
            <a:ext cx="291743" cy="305368"/>
          </a:xfrm>
          <a:prstGeom prst="rect">
            <a:avLst/>
          </a:prstGeom>
        </p:spPr>
      </p:pic>
      <p:pic>
        <p:nvPicPr>
          <p:cNvPr id="5" name="Picture 4">
            <a:extLst>
              <a:ext uri="{FF2B5EF4-FFF2-40B4-BE49-F238E27FC236}">
                <a16:creationId xmlns:a16="http://schemas.microsoft.com/office/drawing/2014/main" id="{A824E4AB-F132-E9FF-F7A4-8F52EA51F122}"/>
              </a:ext>
            </a:extLst>
          </p:cNvPr>
          <p:cNvPicPr>
            <a:picLocks noChangeAspect="1"/>
          </p:cNvPicPr>
          <p:nvPr/>
        </p:nvPicPr>
        <p:blipFill>
          <a:blip r:embed="rId2"/>
          <a:stretch>
            <a:fillRect/>
          </a:stretch>
        </p:blipFill>
        <p:spPr>
          <a:xfrm>
            <a:off x="894132" y="4148840"/>
            <a:ext cx="291743" cy="305368"/>
          </a:xfrm>
          <a:prstGeom prst="rect">
            <a:avLst/>
          </a:prstGeom>
        </p:spPr>
      </p:pic>
      <p:sp>
        <p:nvSpPr>
          <p:cNvPr id="9" name="Rectangle 8">
            <a:extLst>
              <a:ext uri="{FF2B5EF4-FFF2-40B4-BE49-F238E27FC236}">
                <a16:creationId xmlns:a16="http://schemas.microsoft.com/office/drawing/2014/main" id="{63403B99-4FF2-0264-1A0D-F7308EB6D97B}"/>
              </a:ext>
            </a:extLst>
          </p:cNvPr>
          <p:cNvSpPr/>
          <p:nvPr/>
        </p:nvSpPr>
        <p:spPr>
          <a:xfrm>
            <a:off x="6586720" y="1804358"/>
            <a:ext cx="5362727" cy="4148571"/>
          </a:xfrm>
          <a:prstGeom prst="rect">
            <a:avLst/>
          </a:prstGeom>
          <a:blipFill>
            <a:blip r:embed="rId3"/>
            <a:tile tx="0" ty="0" sx="100000" sy="100000" flip="none" algn="tl"/>
          </a:blipFill>
          <a:ln>
            <a:noFill/>
          </a:ln>
          <a:effectLst>
            <a:glow rad="139700">
              <a:schemeClr val="accent6">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30E422AF-B522-862E-FC48-AA16EBF9E826}"/>
              </a:ext>
            </a:extLst>
          </p:cNvPr>
          <p:cNvPicPr>
            <a:picLocks noChangeAspect="1"/>
          </p:cNvPicPr>
          <p:nvPr/>
        </p:nvPicPr>
        <p:blipFill>
          <a:blip r:embed="rId4"/>
          <a:stretch>
            <a:fillRect/>
          </a:stretch>
        </p:blipFill>
        <p:spPr>
          <a:xfrm>
            <a:off x="6778883" y="2004291"/>
            <a:ext cx="4978400" cy="37499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56272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F3394D-041A-836F-ECAF-1EAE6A358F1B}"/>
              </a:ext>
            </a:extLst>
          </p:cNvPr>
          <p:cNvSpPr txBox="1">
            <a:spLocks/>
          </p:cNvSpPr>
          <p:nvPr/>
        </p:nvSpPr>
        <p:spPr>
          <a:xfrm>
            <a:off x="4009043" y="1297332"/>
            <a:ext cx="4505714" cy="554198"/>
          </a:xfrm>
          <a:custGeom>
            <a:avLst/>
            <a:gdLst>
              <a:gd name="connsiteX0" fmla="*/ 0 w 4505714"/>
              <a:gd name="connsiteY0" fmla="*/ 0 h 554198"/>
              <a:gd name="connsiteX1" fmla="*/ 563214 w 4505714"/>
              <a:gd name="connsiteY1" fmla="*/ 0 h 554198"/>
              <a:gd name="connsiteX2" fmla="*/ 1036314 w 4505714"/>
              <a:gd name="connsiteY2" fmla="*/ 0 h 554198"/>
              <a:gd name="connsiteX3" fmla="*/ 1464357 w 4505714"/>
              <a:gd name="connsiteY3" fmla="*/ 0 h 554198"/>
              <a:gd name="connsiteX4" fmla="*/ 2027571 w 4505714"/>
              <a:gd name="connsiteY4" fmla="*/ 0 h 554198"/>
              <a:gd name="connsiteX5" fmla="*/ 2500671 w 4505714"/>
              <a:gd name="connsiteY5" fmla="*/ 0 h 554198"/>
              <a:gd name="connsiteX6" fmla="*/ 3108943 w 4505714"/>
              <a:gd name="connsiteY6" fmla="*/ 0 h 554198"/>
              <a:gd name="connsiteX7" fmla="*/ 3672157 w 4505714"/>
              <a:gd name="connsiteY7" fmla="*/ 0 h 554198"/>
              <a:gd name="connsiteX8" fmla="*/ 4505714 w 4505714"/>
              <a:gd name="connsiteY8" fmla="*/ 0 h 554198"/>
              <a:gd name="connsiteX9" fmla="*/ 4505714 w 4505714"/>
              <a:gd name="connsiteY9" fmla="*/ 554198 h 554198"/>
              <a:gd name="connsiteX10" fmla="*/ 3897443 w 4505714"/>
              <a:gd name="connsiteY10" fmla="*/ 554198 h 554198"/>
              <a:gd name="connsiteX11" fmla="*/ 3334228 w 4505714"/>
              <a:gd name="connsiteY11" fmla="*/ 554198 h 554198"/>
              <a:gd name="connsiteX12" fmla="*/ 2680900 w 4505714"/>
              <a:gd name="connsiteY12" fmla="*/ 554198 h 554198"/>
              <a:gd name="connsiteX13" fmla="*/ 2117686 w 4505714"/>
              <a:gd name="connsiteY13" fmla="*/ 554198 h 554198"/>
              <a:gd name="connsiteX14" fmla="*/ 1509414 w 4505714"/>
              <a:gd name="connsiteY14" fmla="*/ 554198 h 554198"/>
              <a:gd name="connsiteX15" fmla="*/ 1036314 w 4505714"/>
              <a:gd name="connsiteY15" fmla="*/ 554198 h 554198"/>
              <a:gd name="connsiteX16" fmla="*/ 0 w 4505714"/>
              <a:gd name="connsiteY16" fmla="*/ 554198 h 554198"/>
              <a:gd name="connsiteX17" fmla="*/ 0 w 4505714"/>
              <a:gd name="connsiteY17" fmla="*/ 0 h 55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714" h="554198" fill="none" extrusionOk="0">
                <a:moveTo>
                  <a:pt x="0" y="0"/>
                </a:moveTo>
                <a:cubicBezTo>
                  <a:pt x="258576" y="-23732"/>
                  <a:pt x="335722" y="45802"/>
                  <a:pt x="563214" y="0"/>
                </a:cubicBezTo>
                <a:cubicBezTo>
                  <a:pt x="790706" y="-45802"/>
                  <a:pt x="902526" y="5043"/>
                  <a:pt x="1036314" y="0"/>
                </a:cubicBezTo>
                <a:cubicBezTo>
                  <a:pt x="1170102" y="-5043"/>
                  <a:pt x="1321265" y="10048"/>
                  <a:pt x="1464357" y="0"/>
                </a:cubicBezTo>
                <a:cubicBezTo>
                  <a:pt x="1607449" y="-10048"/>
                  <a:pt x="1785321" y="33353"/>
                  <a:pt x="2027571" y="0"/>
                </a:cubicBezTo>
                <a:cubicBezTo>
                  <a:pt x="2269821" y="-33353"/>
                  <a:pt x="2358893" y="21648"/>
                  <a:pt x="2500671" y="0"/>
                </a:cubicBezTo>
                <a:cubicBezTo>
                  <a:pt x="2642449" y="-21648"/>
                  <a:pt x="2964274" y="4666"/>
                  <a:pt x="3108943" y="0"/>
                </a:cubicBezTo>
                <a:cubicBezTo>
                  <a:pt x="3253612" y="-4666"/>
                  <a:pt x="3549595" y="54192"/>
                  <a:pt x="3672157" y="0"/>
                </a:cubicBezTo>
                <a:cubicBezTo>
                  <a:pt x="3794719" y="-54192"/>
                  <a:pt x="4197362" y="24280"/>
                  <a:pt x="4505714" y="0"/>
                </a:cubicBezTo>
                <a:cubicBezTo>
                  <a:pt x="4541766" y="254478"/>
                  <a:pt x="4465445" y="437627"/>
                  <a:pt x="4505714" y="554198"/>
                </a:cubicBezTo>
                <a:cubicBezTo>
                  <a:pt x="4236437" y="589637"/>
                  <a:pt x="4067138" y="508867"/>
                  <a:pt x="3897443" y="554198"/>
                </a:cubicBezTo>
                <a:cubicBezTo>
                  <a:pt x="3727748" y="599529"/>
                  <a:pt x="3548449" y="498887"/>
                  <a:pt x="3334228" y="554198"/>
                </a:cubicBezTo>
                <a:cubicBezTo>
                  <a:pt x="3120007" y="609509"/>
                  <a:pt x="2902589" y="521162"/>
                  <a:pt x="2680900" y="554198"/>
                </a:cubicBezTo>
                <a:cubicBezTo>
                  <a:pt x="2459211" y="587234"/>
                  <a:pt x="2365483" y="502070"/>
                  <a:pt x="2117686" y="554198"/>
                </a:cubicBezTo>
                <a:cubicBezTo>
                  <a:pt x="1869889" y="606326"/>
                  <a:pt x="1714082" y="484529"/>
                  <a:pt x="1509414" y="554198"/>
                </a:cubicBezTo>
                <a:cubicBezTo>
                  <a:pt x="1304746" y="623867"/>
                  <a:pt x="1170060" y="529147"/>
                  <a:pt x="1036314" y="554198"/>
                </a:cubicBezTo>
                <a:cubicBezTo>
                  <a:pt x="902568" y="579249"/>
                  <a:pt x="352494" y="490108"/>
                  <a:pt x="0" y="554198"/>
                </a:cubicBezTo>
                <a:cubicBezTo>
                  <a:pt x="-53687" y="416654"/>
                  <a:pt x="5978" y="210238"/>
                  <a:pt x="0" y="0"/>
                </a:cubicBezTo>
                <a:close/>
              </a:path>
              <a:path w="4505714" h="554198" stroke="0" extrusionOk="0">
                <a:moveTo>
                  <a:pt x="0" y="0"/>
                </a:moveTo>
                <a:cubicBezTo>
                  <a:pt x="142977" y="-22948"/>
                  <a:pt x="446090" y="53979"/>
                  <a:pt x="653329" y="0"/>
                </a:cubicBezTo>
                <a:cubicBezTo>
                  <a:pt x="860568" y="-53979"/>
                  <a:pt x="930399" y="49887"/>
                  <a:pt x="1126429" y="0"/>
                </a:cubicBezTo>
                <a:cubicBezTo>
                  <a:pt x="1322459" y="-49887"/>
                  <a:pt x="1484186" y="38300"/>
                  <a:pt x="1599528" y="0"/>
                </a:cubicBezTo>
                <a:cubicBezTo>
                  <a:pt x="1714870" y="-38300"/>
                  <a:pt x="1912711" y="17093"/>
                  <a:pt x="2162743" y="0"/>
                </a:cubicBezTo>
                <a:cubicBezTo>
                  <a:pt x="2412776" y="-17093"/>
                  <a:pt x="2513358" y="56366"/>
                  <a:pt x="2680900" y="0"/>
                </a:cubicBezTo>
                <a:cubicBezTo>
                  <a:pt x="2848442" y="-56366"/>
                  <a:pt x="3010952" y="7063"/>
                  <a:pt x="3334228" y="0"/>
                </a:cubicBezTo>
                <a:cubicBezTo>
                  <a:pt x="3657504" y="-7063"/>
                  <a:pt x="3638913" y="48134"/>
                  <a:pt x="3762271" y="0"/>
                </a:cubicBezTo>
                <a:cubicBezTo>
                  <a:pt x="3885629" y="-48134"/>
                  <a:pt x="4179635" y="28369"/>
                  <a:pt x="4505714" y="0"/>
                </a:cubicBezTo>
                <a:cubicBezTo>
                  <a:pt x="4539603" y="196994"/>
                  <a:pt x="4482940" y="441554"/>
                  <a:pt x="4505714" y="554198"/>
                </a:cubicBezTo>
                <a:cubicBezTo>
                  <a:pt x="4206002" y="566488"/>
                  <a:pt x="4106090" y="499407"/>
                  <a:pt x="3852385" y="554198"/>
                </a:cubicBezTo>
                <a:cubicBezTo>
                  <a:pt x="3598680" y="608989"/>
                  <a:pt x="3438784" y="489702"/>
                  <a:pt x="3199057" y="554198"/>
                </a:cubicBezTo>
                <a:cubicBezTo>
                  <a:pt x="2959330" y="618694"/>
                  <a:pt x="2816300" y="510570"/>
                  <a:pt x="2590786" y="554198"/>
                </a:cubicBezTo>
                <a:cubicBezTo>
                  <a:pt x="2365272" y="597826"/>
                  <a:pt x="2372890" y="516703"/>
                  <a:pt x="2162743" y="554198"/>
                </a:cubicBezTo>
                <a:cubicBezTo>
                  <a:pt x="1952596" y="591693"/>
                  <a:pt x="1855182" y="523304"/>
                  <a:pt x="1554471" y="554198"/>
                </a:cubicBezTo>
                <a:cubicBezTo>
                  <a:pt x="1253760" y="585092"/>
                  <a:pt x="1239729" y="515631"/>
                  <a:pt x="946200" y="554198"/>
                </a:cubicBezTo>
                <a:cubicBezTo>
                  <a:pt x="652671" y="592765"/>
                  <a:pt x="427423" y="530416"/>
                  <a:pt x="0" y="554198"/>
                </a:cubicBezTo>
                <a:cubicBezTo>
                  <a:pt x="-37846" y="280259"/>
                  <a:pt x="17257" y="227133"/>
                  <a:pt x="0" y="0"/>
                </a:cubicBezTo>
                <a:close/>
              </a:path>
            </a:pathLst>
          </a:custGeom>
          <a:ln w="6350" cap="flat" cmpd="sng" algn="in">
            <a:solidFill>
              <a:schemeClr val="accent6"/>
            </a:solidFill>
            <a:prstDash val="solid"/>
            <a:extLst>
              <a:ext uri="{C807C97D-BFC1-408E-A445-0C87EB9F89A2}">
                <ask:lineSketchStyleProps xmlns:ask="http://schemas.microsoft.com/office/drawing/2018/sketchyshapes" sd="3451749622">
                  <a:prstGeom prst="rect">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b">
            <a:normAutofit fontScale="77500" lnSpcReduction="20000"/>
          </a:bodyPr>
          <a:lstStyle>
            <a:lvl1pPr algn="ctr" defTabSz="914400" rtl="0" eaLnBrk="1" latinLnBrk="0" hangingPunct="1">
              <a:lnSpc>
                <a:spcPct val="89000"/>
              </a:lnSpc>
              <a:spcBef>
                <a:spcPct val="0"/>
              </a:spcBef>
              <a:buNone/>
              <a:defRPr sz="7200" kern="1200" cap="all" baseline="0">
                <a:solidFill>
                  <a:schemeClr val="tx2"/>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000" b="1" dirty="0">
                <a:latin typeface="Algerian" panose="04020705040A02060702" pitchFamily="82" charset="0"/>
              </a:rPr>
              <a:t>Presentation Layer</a:t>
            </a:r>
          </a:p>
        </p:txBody>
      </p:sp>
      <p:sp>
        <p:nvSpPr>
          <p:cNvPr id="5" name="Rectangle 4">
            <a:extLst>
              <a:ext uri="{FF2B5EF4-FFF2-40B4-BE49-F238E27FC236}">
                <a16:creationId xmlns:a16="http://schemas.microsoft.com/office/drawing/2014/main" id="{5B7EB43E-EA52-D8DB-AEDC-0CFA43557D27}"/>
              </a:ext>
            </a:extLst>
          </p:cNvPr>
          <p:cNvSpPr/>
          <p:nvPr/>
        </p:nvSpPr>
        <p:spPr>
          <a:xfrm>
            <a:off x="3161706" y="1297332"/>
            <a:ext cx="590359" cy="554198"/>
          </a:xfrm>
          <a:prstGeom prst="rect">
            <a:avLst/>
          </a:prstGeom>
          <a:solidFill>
            <a:srgbClr val="92D050"/>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solidFill>
                  <a:schemeClr val="bg1"/>
                </a:solidFill>
                <a:latin typeface="Arial Black" panose="020B0A04020102020204" pitchFamily="34" charset="0"/>
              </a:rPr>
              <a:t>6</a:t>
            </a:r>
            <a:endParaRPr lang="en-IN" sz="2800" b="1" dirty="0">
              <a:solidFill>
                <a:schemeClr val="bg1"/>
              </a:solidFill>
              <a:latin typeface="Arial Black" panose="020B0A04020102020204" pitchFamily="34" charset="0"/>
            </a:endParaRPr>
          </a:p>
        </p:txBody>
      </p:sp>
      <p:sp>
        <p:nvSpPr>
          <p:cNvPr id="6" name="Rectangle 5">
            <a:extLst>
              <a:ext uri="{FF2B5EF4-FFF2-40B4-BE49-F238E27FC236}">
                <a16:creationId xmlns:a16="http://schemas.microsoft.com/office/drawing/2014/main" id="{A7ECA769-610F-7B37-9F90-A52FADDA6E9B}"/>
              </a:ext>
            </a:extLst>
          </p:cNvPr>
          <p:cNvSpPr/>
          <p:nvPr/>
        </p:nvSpPr>
        <p:spPr>
          <a:xfrm>
            <a:off x="1917320" y="2004668"/>
            <a:ext cx="8357360" cy="3556000"/>
          </a:xfrm>
          <a:prstGeom prst="rect">
            <a:avLst/>
          </a:prstGeom>
          <a:effectLst>
            <a:glow rad="101600">
              <a:schemeClr val="accent6">
                <a:satMod val="175000"/>
                <a:alpha val="40000"/>
              </a:schemeClr>
            </a:glow>
          </a:effectLst>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A Presentation layer is mainly concerned with the </a:t>
            </a:r>
            <a:r>
              <a:rPr lang="en-US" b="1" i="0" dirty="0">
                <a:solidFill>
                  <a:srgbClr val="333333"/>
                </a:solidFill>
                <a:effectLst/>
                <a:latin typeface="Arial Rounded MT Bold" panose="020F0704030504030204" pitchFamily="34" charset="0"/>
              </a:rPr>
              <a:t>syntax and semantics</a:t>
            </a:r>
            <a:r>
              <a:rPr lang="en-US" b="0" i="0" dirty="0">
                <a:solidFill>
                  <a:srgbClr val="333333"/>
                </a:solidFill>
                <a:effectLst/>
                <a:latin typeface="Arial Rounded MT Bold" panose="020F0704030504030204" pitchFamily="34" charset="0"/>
              </a:rPr>
              <a:t> of the information exchanged between the two systems.</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It acts as a </a:t>
            </a:r>
            <a:r>
              <a:rPr lang="en-US" b="1" i="0" dirty="0">
                <a:solidFill>
                  <a:srgbClr val="333333"/>
                </a:solidFill>
                <a:effectLst/>
                <a:latin typeface="Arial Rounded MT Bold" panose="020F0704030504030204" pitchFamily="34" charset="0"/>
              </a:rPr>
              <a:t>data translator</a:t>
            </a:r>
            <a:r>
              <a:rPr lang="en-US" b="0" i="0" dirty="0">
                <a:solidFill>
                  <a:srgbClr val="333333"/>
                </a:solidFill>
                <a:effectLst/>
                <a:latin typeface="Arial Rounded MT Bold" panose="020F0704030504030204" pitchFamily="34" charset="0"/>
              </a:rPr>
              <a:t> for a network.</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This layer is a part of the operating system that converts the data from one presentation format to another format.</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The Presentation layer is also known as </a:t>
            </a:r>
            <a:r>
              <a:rPr lang="en-US" b="1" i="0" dirty="0">
                <a:solidFill>
                  <a:srgbClr val="333333"/>
                </a:solidFill>
                <a:effectLst/>
                <a:latin typeface="Arial Rounded MT Bold" panose="020F0704030504030204" pitchFamily="34" charset="0"/>
              </a:rPr>
              <a:t>the syntax layer</a:t>
            </a:r>
            <a:r>
              <a:rPr lang="en-US" b="0" i="0" dirty="0">
                <a:solidFill>
                  <a:srgbClr val="333333"/>
                </a:solidFill>
                <a:effectLst/>
                <a:latin typeface="Arial Rounded MT Bold" panose="020F0704030504030204" pitchFamily="34" charset="0"/>
              </a:rPr>
              <a:t>.</a:t>
            </a:r>
          </a:p>
          <a:p>
            <a:pPr marL="285750" indent="-285750" algn="just">
              <a:buFont typeface="Wingdings" panose="05000000000000000000" pitchFamily="2" charset="2"/>
              <a:buChar char="v"/>
            </a:pPr>
            <a:endParaRPr lang="en-US" dirty="0">
              <a:solidFill>
                <a:srgbClr val="333333"/>
              </a:solidFill>
              <a:latin typeface="Arial Rounded MT Bold" panose="020F0704030504030204" pitchFamily="34" charset="0"/>
            </a:endParaRPr>
          </a:p>
          <a:p>
            <a:pPr marL="285750" indent="-285750" algn="just">
              <a:buFont typeface="Wingdings" panose="05000000000000000000" pitchFamily="2" charset="2"/>
              <a:buChar char="v"/>
            </a:pPr>
            <a:r>
              <a:rPr lang="en-US" b="1" i="0" dirty="0">
                <a:solidFill>
                  <a:srgbClr val="333333"/>
                </a:solidFill>
                <a:effectLst/>
                <a:highlight>
                  <a:srgbClr val="FFFF00"/>
                </a:highlight>
                <a:latin typeface="Arial Rounded MT Bold" panose="020F0704030504030204" pitchFamily="34" charset="0"/>
              </a:rPr>
              <a:t>Examples:</a:t>
            </a:r>
            <a:r>
              <a:rPr lang="en-US" b="1" dirty="0">
                <a:solidFill>
                  <a:srgbClr val="333333"/>
                </a:solidFill>
                <a:latin typeface="Arial Rounded MT Bold" panose="020F0704030504030204" pitchFamily="34" charset="0"/>
              </a:rPr>
              <a:t> </a:t>
            </a:r>
            <a:r>
              <a:rPr lang="en-US" b="0" i="0" dirty="0">
                <a:solidFill>
                  <a:srgbClr val="333333"/>
                </a:solidFill>
                <a:effectLst/>
                <a:latin typeface="Arial Rounded MT Bold" panose="020F0704030504030204" pitchFamily="34" charset="0"/>
              </a:rPr>
              <a:t>SSL/TLS for encryption, JPEG for image compression.</a:t>
            </a:r>
          </a:p>
        </p:txBody>
      </p:sp>
    </p:spTree>
    <p:extLst>
      <p:ext uri="{BB962C8B-B14F-4D97-AF65-F5344CB8AC3E}">
        <p14:creationId xmlns:p14="http://schemas.microsoft.com/office/powerpoint/2010/main" val="2223185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C8ADA-7C06-6CDA-9EFD-B9247835F9E6}"/>
              </a:ext>
            </a:extLst>
          </p:cNvPr>
          <p:cNvSpPr txBox="1"/>
          <p:nvPr/>
        </p:nvSpPr>
        <p:spPr>
          <a:xfrm>
            <a:off x="2476499" y="428347"/>
            <a:ext cx="7701973" cy="584775"/>
          </a:xfrm>
          <a:prstGeom prst="rect">
            <a:avLst/>
          </a:prstGeom>
          <a:effectLst>
            <a:glow rad="101600">
              <a:schemeClr val="accent6">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anchor="ctr">
            <a:spAutoFit/>
          </a:bodyPr>
          <a:lstStyle/>
          <a:p>
            <a:pPr algn="ctr"/>
            <a:r>
              <a:rPr lang="en-US" sz="3200" b="1" i="0" dirty="0">
                <a:effectLst/>
                <a:latin typeface="Algerian" panose="04020705040A02060702" pitchFamily="82" charset="0"/>
              </a:rPr>
              <a:t>Functions of Presentation Layer :</a:t>
            </a:r>
          </a:p>
        </p:txBody>
      </p:sp>
      <p:sp>
        <p:nvSpPr>
          <p:cNvPr id="3" name="TextBox 2">
            <a:extLst>
              <a:ext uri="{FF2B5EF4-FFF2-40B4-BE49-F238E27FC236}">
                <a16:creationId xmlns:a16="http://schemas.microsoft.com/office/drawing/2014/main" id="{E9771D00-458D-E9DF-FA06-04DA86D3326A}"/>
              </a:ext>
            </a:extLst>
          </p:cNvPr>
          <p:cNvSpPr txBox="1"/>
          <p:nvPr/>
        </p:nvSpPr>
        <p:spPr>
          <a:xfrm>
            <a:off x="1197429" y="1431836"/>
            <a:ext cx="5222810" cy="4985980"/>
          </a:xfrm>
          <a:prstGeom prst="rect">
            <a:avLst/>
          </a:prstGeom>
          <a:noFill/>
        </p:spPr>
        <p:txBody>
          <a:bodyPr wrap="square">
            <a:spAutoFit/>
          </a:bodyPr>
          <a:lstStyle/>
          <a:p>
            <a:pPr algn="just"/>
            <a:r>
              <a:rPr lang="en-US" b="1" dirty="0">
                <a:latin typeface="Arial Rounded MT Bold" panose="020F0704030504030204" pitchFamily="34" charset="0"/>
              </a:rPr>
              <a:t>Translation: </a:t>
            </a:r>
            <a:r>
              <a:rPr lang="en-US" sz="1700" dirty="0">
                <a:latin typeface="Arial Rounded MT Bold" panose="020F0704030504030204" pitchFamily="34" charset="0"/>
              </a:rPr>
              <a:t>The presentation layer ensures interoperability by converting data between different encoding formats. It transforms sender-specific data into a common format and then into the receiver’s format, enabling seamless communication between systems.</a:t>
            </a:r>
          </a:p>
          <a:p>
            <a:pPr algn="just"/>
            <a:endParaRPr lang="en-US" sz="1700" dirty="0">
              <a:latin typeface="Arial Rounded MT Bold" panose="020F0704030504030204" pitchFamily="34" charset="0"/>
            </a:endParaRPr>
          </a:p>
          <a:p>
            <a:pPr algn="just"/>
            <a:r>
              <a:rPr lang="en-US" b="1" dirty="0">
                <a:latin typeface="Arial Rounded MT Bold" panose="020F0704030504030204" pitchFamily="34" charset="0"/>
              </a:rPr>
              <a:t>Encryption: </a:t>
            </a:r>
            <a:r>
              <a:rPr lang="en-US" sz="1700" dirty="0">
                <a:latin typeface="Arial Rounded MT Bold" panose="020F0704030504030204" pitchFamily="34" charset="0"/>
              </a:rPr>
              <a:t>Encryption is needed to maintain privacy. Encryption is a process of converting the sender-transmitted information into another form and sends the resulting message over the network.</a:t>
            </a:r>
          </a:p>
          <a:p>
            <a:pPr algn="just"/>
            <a:endParaRPr lang="en-US" dirty="0">
              <a:latin typeface="Arial Rounded MT Bold" panose="020F0704030504030204" pitchFamily="34" charset="0"/>
            </a:endParaRPr>
          </a:p>
          <a:p>
            <a:pPr algn="just"/>
            <a:r>
              <a:rPr lang="en-US" b="1" dirty="0">
                <a:latin typeface="Arial Rounded MT Bold" panose="020F0704030504030204" pitchFamily="34" charset="0"/>
              </a:rPr>
              <a:t>Compression: </a:t>
            </a:r>
            <a:r>
              <a:rPr lang="en-US" sz="1700" dirty="0">
                <a:latin typeface="Arial Rounded MT Bold" panose="020F0704030504030204" pitchFamily="34" charset="0"/>
              </a:rPr>
              <a:t>Data compression is a process of compressing the data, i.e., it reduces the number of bits to be transmitted. Data compression is very important in multimedia such as text, audio, video.</a:t>
            </a:r>
            <a:endParaRPr lang="en-IN" sz="17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529E2A69-89EE-AA3C-8912-1665C7BF7AFB}"/>
              </a:ext>
            </a:extLst>
          </p:cNvPr>
          <p:cNvPicPr>
            <a:picLocks noChangeAspect="1"/>
          </p:cNvPicPr>
          <p:nvPr/>
        </p:nvPicPr>
        <p:blipFill>
          <a:blip r:embed="rId2"/>
          <a:stretch>
            <a:fillRect/>
          </a:stretch>
        </p:blipFill>
        <p:spPr>
          <a:xfrm>
            <a:off x="908094" y="1471091"/>
            <a:ext cx="291743" cy="305368"/>
          </a:xfrm>
          <a:prstGeom prst="rect">
            <a:avLst/>
          </a:prstGeom>
        </p:spPr>
      </p:pic>
      <p:pic>
        <p:nvPicPr>
          <p:cNvPr id="6" name="Picture 5">
            <a:extLst>
              <a:ext uri="{FF2B5EF4-FFF2-40B4-BE49-F238E27FC236}">
                <a16:creationId xmlns:a16="http://schemas.microsoft.com/office/drawing/2014/main" id="{D2C65E12-D54B-9EDE-DAB1-79DF27A34AF3}"/>
              </a:ext>
            </a:extLst>
          </p:cNvPr>
          <p:cNvPicPr>
            <a:picLocks noChangeAspect="1"/>
          </p:cNvPicPr>
          <p:nvPr/>
        </p:nvPicPr>
        <p:blipFill>
          <a:blip r:embed="rId2"/>
          <a:stretch>
            <a:fillRect/>
          </a:stretch>
        </p:blipFill>
        <p:spPr>
          <a:xfrm>
            <a:off x="905218" y="3304025"/>
            <a:ext cx="291743" cy="305368"/>
          </a:xfrm>
          <a:prstGeom prst="rect">
            <a:avLst/>
          </a:prstGeom>
        </p:spPr>
      </p:pic>
      <p:pic>
        <p:nvPicPr>
          <p:cNvPr id="7" name="Picture 6">
            <a:extLst>
              <a:ext uri="{FF2B5EF4-FFF2-40B4-BE49-F238E27FC236}">
                <a16:creationId xmlns:a16="http://schemas.microsoft.com/office/drawing/2014/main" id="{F394D5CB-1DFA-9940-2716-F07E32F6BFBE}"/>
              </a:ext>
            </a:extLst>
          </p:cNvPr>
          <p:cNvPicPr>
            <a:picLocks noChangeAspect="1"/>
          </p:cNvPicPr>
          <p:nvPr/>
        </p:nvPicPr>
        <p:blipFill>
          <a:blip r:embed="rId2"/>
          <a:stretch>
            <a:fillRect/>
          </a:stretch>
        </p:blipFill>
        <p:spPr>
          <a:xfrm>
            <a:off x="912785" y="4902482"/>
            <a:ext cx="291743" cy="305368"/>
          </a:xfrm>
          <a:prstGeom prst="rect">
            <a:avLst/>
          </a:prstGeom>
        </p:spPr>
      </p:pic>
      <p:sp>
        <p:nvSpPr>
          <p:cNvPr id="8" name="Rectangle 7">
            <a:extLst>
              <a:ext uri="{FF2B5EF4-FFF2-40B4-BE49-F238E27FC236}">
                <a16:creationId xmlns:a16="http://schemas.microsoft.com/office/drawing/2014/main" id="{29A220FC-566D-03ED-E1F7-C3A581A30D9E}"/>
              </a:ext>
            </a:extLst>
          </p:cNvPr>
          <p:cNvSpPr/>
          <p:nvPr/>
        </p:nvSpPr>
        <p:spPr>
          <a:xfrm>
            <a:off x="6586720" y="1729715"/>
            <a:ext cx="5362727" cy="4148571"/>
          </a:xfrm>
          <a:prstGeom prst="rect">
            <a:avLst/>
          </a:prstGeom>
          <a:blipFill>
            <a:blip r:embed="rId3"/>
            <a:tile tx="0" ty="0" sx="100000" sy="100000" flip="none" algn="tl"/>
          </a:blipFill>
          <a:ln>
            <a:noFill/>
          </a:ln>
          <a:effectLst>
            <a:glow rad="139700">
              <a:schemeClr val="accent6">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42" name="Picture 2" descr="OSI Model">
            <a:extLst>
              <a:ext uri="{FF2B5EF4-FFF2-40B4-BE49-F238E27FC236}">
                <a16:creationId xmlns:a16="http://schemas.microsoft.com/office/drawing/2014/main" id="{AB94B5EB-25E4-33A8-FC19-21B9D63F2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4134" y="1915163"/>
            <a:ext cx="4847898" cy="37776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299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7B9382-E937-A487-F6EC-7C2CC0DD4C21}"/>
              </a:ext>
            </a:extLst>
          </p:cNvPr>
          <p:cNvSpPr txBox="1">
            <a:spLocks/>
          </p:cNvSpPr>
          <p:nvPr/>
        </p:nvSpPr>
        <p:spPr>
          <a:xfrm>
            <a:off x="4009043" y="1275357"/>
            <a:ext cx="4505714" cy="554198"/>
          </a:xfrm>
          <a:custGeom>
            <a:avLst/>
            <a:gdLst>
              <a:gd name="connsiteX0" fmla="*/ 0 w 4505714"/>
              <a:gd name="connsiteY0" fmla="*/ 0 h 554198"/>
              <a:gd name="connsiteX1" fmla="*/ 563214 w 4505714"/>
              <a:gd name="connsiteY1" fmla="*/ 0 h 554198"/>
              <a:gd name="connsiteX2" fmla="*/ 1036314 w 4505714"/>
              <a:gd name="connsiteY2" fmla="*/ 0 h 554198"/>
              <a:gd name="connsiteX3" fmla="*/ 1464357 w 4505714"/>
              <a:gd name="connsiteY3" fmla="*/ 0 h 554198"/>
              <a:gd name="connsiteX4" fmla="*/ 2027571 w 4505714"/>
              <a:gd name="connsiteY4" fmla="*/ 0 h 554198"/>
              <a:gd name="connsiteX5" fmla="*/ 2500671 w 4505714"/>
              <a:gd name="connsiteY5" fmla="*/ 0 h 554198"/>
              <a:gd name="connsiteX6" fmla="*/ 3108943 w 4505714"/>
              <a:gd name="connsiteY6" fmla="*/ 0 h 554198"/>
              <a:gd name="connsiteX7" fmla="*/ 3672157 w 4505714"/>
              <a:gd name="connsiteY7" fmla="*/ 0 h 554198"/>
              <a:gd name="connsiteX8" fmla="*/ 4505714 w 4505714"/>
              <a:gd name="connsiteY8" fmla="*/ 0 h 554198"/>
              <a:gd name="connsiteX9" fmla="*/ 4505714 w 4505714"/>
              <a:gd name="connsiteY9" fmla="*/ 554198 h 554198"/>
              <a:gd name="connsiteX10" fmla="*/ 3897443 w 4505714"/>
              <a:gd name="connsiteY10" fmla="*/ 554198 h 554198"/>
              <a:gd name="connsiteX11" fmla="*/ 3334228 w 4505714"/>
              <a:gd name="connsiteY11" fmla="*/ 554198 h 554198"/>
              <a:gd name="connsiteX12" fmla="*/ 2680900 w 4505714"/>
              <a:gd name="connsiteY12" fmla="*/ 554198 h 554198"/>
              <a:gd name="connsiteX13" fmla="*/ 2117686 w 4505714"/>
              <a:gd name="connsiteY13" fmla="*/ 554198 h 554198"/>
              <a:gd name="connsiteX14" fmla="*/ 1509414 w 4505714"/>
              <a:gd name="connsiteY14" fmla="*/ 554198 h 554198"/>
              <a:gd name="connsiteX15" fmla="*/ 1036314 w 4505714"/>
              <a:gd name="connsiteY15" fmla="*/ 554198 h 554198"/>
              <a:gd name="connsiteX16" fmla="*/ 0 w 4505714"/>
              <a:gd name="connsiteY16" fmla="*/ 554198 h 554198"/>
              <a:gd name="connsiteX17" fmla="*/ 0 w 4505714"/>
              <a:gd name="connsiteY17" fmla="*/ 0 h 55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714" h="554198" fill="none" extrusionOk="0">
                <a:moveTo>
                  <a:pt x="0" y="0"/>
                </a:moveTo>
                <a:cubicBezTo>
                  <a:pt x="258576" y="-23732"/>
                  <a:pt x="335722" y="45802"/>
                  <a:pt x="563214" y="0"/>
                </a:cubicBezTo>
                <a:cubicBezTo>
                  <a:pt x="790706" y="-45802"/>
                  <a:pt x="902526" y="5043"/>
                  <a:pt x="1036314" y="0"/>
                </a:cubicBezTo>
                <a:cubicBezTo>
                  <a:pt x="1170102" y="-5043"/>
                  <a:pt x="1321265" y="10048"/>
                  <a:pt x="1464357" y="0"/>
                </a:cubicBezTo>
                <a:cubicBezTo>
                  <a:pt x="1607449" y="-10048"/>
                  <a:pt x="1785321" y="33353"/>
                  <a:pt x="2027571" y="0"/>
                </a:cubicBezTo>
                <a:cubicBezTo>
                  <a:pt x="2269821" y="-33353"/>
                  <a:pt x="2358893" y="21648"/>
                  <a:pt x="2500671" y="0"/>
                </a:cubicBezTo>
                <a:cubicBezTo>
                  <a:pt x="2642449" y="-21648"/>
                  <a:pt x="2964274" y="4666"/>
                  <a:pt x="3108943" y="0"/>
                </a:cubicBezTo>
                <a:cubicBezTo>
                  <a:pt x="3253612" y="-4666"/>
                  <a:pt x="3549595" y="54192"/>
                  <a:pt x="3672157" y="0"/>
                </a:cubicBezTo>
                <a:cubicBezTo>
                  <a:pt x="3794719" y="-54192"/>
                  <a:pt x="4197362" y="24280"/>
                  <a:pt x="4505714" y="0"/>
                </a:cubicBezTo>
                <a:cubicBezTo>
                  <a:pt x="4541766" y="254478"/>
                  <a:pt x="4465445" y="437627"/>
                  <a:pt x="4505714" y="554198"/>
                </a:cubicBezTo>
                <a:cubicBezTo>
                  <a:pt x="4236437" y="589637"/>
                  <a:pt x="4067138" y="508867"/>
                  <a:pt x="3897443" y="554198"/>
                </a:cubicBezTo>
                <a:cubicBezTo>
                  <a:pt x="3727748" y="599529"/>
                  <a:pt x="3548449" y="498887"/>
                  <a:pt x="3334228" y="554198"/>
                </a:cubicBezTo>
                <a:cubicBezTo>
                  <a:pt x="3120007" y="609509"/>
                  <a:pt x="2902589" y="521162"/>
                  <a:pt x="2680900" y="554198"/>
                </a:cubicBezTo>
                <a:cubicBezTo>
                  <a:pt x="2459211" y="587234"/>
                  <a:pt x="2365483" y="502070"/>
                  <a:pt x="2117686" y="554198"/>
                </a:cubicBezTo>
                <a:cubicBezTo>
                  <a:pt x="1869889" y="606326"/>
                  <a:pt x="1714082" y="484529"/>
                  <a:pt x="1509414" y="554198"/>
                </a:cubicBezTo>
                <a:cubicBezTo>
                  <a:pt x="1304746" y="623867"/>
                  <a:pt x="1170060" y="529147"/>
                  <a:pt x="1036314" y="554198"/>
                </a:cubicBezTo>
                <a:cubicBezTo>
                  <a:pt x="902568" y="579249"/>
                  <a:pt x="352494" y="490108"/>
                  <a:pt x="0" y="554198"/>
                </a:cubicBezTo>
                <a:cubicBezTo>
                  <a:pt x="-53687" y="416654"/>
                  <a:pt x="5978" y="210238"/>
                  <a:pt x="0" y="0"/>
                </a:cubicBezTo>
                <a:close/>
              </a:path>
              <a:path w="4505714" h="554198" stroke="0" extrusionOk="0">
                <a:moveTo>
                  <a:pt x="0" y="0"/>
                </a:moveTo>
                <a:cubicBezTo>
                  <a:pt x="142977" y="-22948"/>
                  <a:pt x="446090" y="53979"/>
                  <a:pt x="653329" y="0"/>
                </a:cubicBezTo>
                <a:cubicBezTo>
                  <a:pt x="860568" y="-53979"/>
                  <a:pt x="930399" y="49887"/>
                  <a:pt x="1126429" y="0"/>
                </a:cubicBezTo>
                <a:cubicBezTo>
                  <a:pt x="1322459" y="-49887"/>
                  <a:pt x="1484186" y="38300"/>
                  <a:pt x="1599528" y="0"/>
                </a:cubicBezTo>
                <a:cubicBezTo>
                  <a:pt x="1714870" y="-38300"/>
                  <a:pt x="1912711" y="17093"/>
                  <a:pt x="2162743" y="0"/>
                </a:cubicBezTo>
                <a:cubicBezTo>
                  <a:pt x="2412776" y="-17093"/>
                  <a:pt x="2513358" y="56366"/>
                  <a:pt x="2680900" y="0"/>
                </a:cubicBezTo>
                <a:cubicBezTo>
                  <a:pt x="2848442" y="-56366"/>
                  <a:pt x="3010952" y="7063"/>
                  <a:pt x="3334228" y="0"/>
                </a:cubicBezTo>
                <a:cubicBezTo>
                  <a:pt x="3657504" y="-7063"/>
                  <a:pt x="3638913" y="48134"/>
                  <a:pt x="3762271" y="0"/>
                </a:cubicBezTo>
                <a:cubicBezTo>
                  <a:pt x="3885629" y="-48134"/>
                  <a:pt x="4179635" y="28369"/>
                  <a:pt x="4505714" y="0"/>
                </a:cubicBezTo>
                <a:cubicBezTo>
                  <a:pt x="4539603" y="196994"/>
                  <a:pt x="4482940" y="441554"/>
                  <a:pt x="4505714" y="554198"/>
                </a:cubicBezTo>
                <a:cubicBezTo>
                  <a:pt x="4206002" y="566488"/>
                  <a:pt x="4106090" y="499407"/>
                  <a:pt x="3852385" y="554198"/>
                </a:cubicBezTo>
                <a:cubicBezTo>
                  <a:pt x="3598680" y="608989"/>
                  <a:pt x="3438784" y="489702"/>
                  <a:pt x="3199057" y="554198"/>
                </a:cubicBezTo>
                <a:cubicBezTo>
                  <a:pt x="2959330" y="618694"/>
                  <a:pt x="2816300" y="510570"/>
                  <a:pt x="2590786" y="554198"/>
                </a:cubicBezTo>
                <a:cubicBezTo>
                  <a:pt x="2365272" y="597826"/>
                  <a:pt x="2372890" y="516703"/>
                  <a:pt x="2162743" y="554198"/>
                </a:cubicBezTo>
                <a:cubicBezTo>
                  <a:pt x="1952596" y="591693"/>
                  <a:pt x="1855182" y="523304"/>
                  <a:pt x="1554471" y="554198"/>
                </a:cubicBezTo>
                <a:cubicBezTo>
                  <a:pt x="1253760" y="585092"/>
                  <a:pt x="1239729" y="515631"/>
                  <a:pt x="946200" y="554198"/>
                </a:cubicBezTo>
                <a:cubicBezTo>
                  <a:pt x="652671" y="592765"/>
                  <a:pt x="427423" y="530416"/>
                  <a:pt x="0" y="554198"/>
                </a:cubicBezTo>
                <a:cubicBezTo>
                  <a:pt x="-37846" y="280259"/>
                  <a:pt x="17257" y="227133"/>
                  <a:pt x="0" y="0"/>
                </a:cubicBezTo>
                <a:close/>
              </a:path>
            </a:pathLst>
          </a:custGeom>
          <a:ln w="6350" cap="flat" cmpd="sng" algn="in">
            <a:solidFill>
              <a:schemeClr val="accent6"/>
            </a:solidFill>
            <a:prstDash val="solid"/>
            <a:extLst>
              <a:ext uri="{C807C97D-BFC1-408E-A445-0C87EB9F89A2}">
                <ask:lineSketchStyleProps xmlns:ask="http://schemas.microsoft.com/office/drawing/2018/sketchyshapes" sd="3451749622">
                  <a:prstGeom prst="rect">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b">
            <a:normAutofit fontScale="85000" lnSpcReduction="10000"/>
          </a:bodyPr>
          <a:lstStyle>
            <a:lvl1pPr algn="ctr" defTabSz="914400" rtl="0" eaLnBrk="1" latinLnBrk="0" hangingPunct="1">
              <a:lnSpc>
                <a:spcPct val="89000"/>
              </a:lnSpc>
              <a:spcBef>
                <a:spcPct val="0"/>
              </a:spcBef>
              <a:buNone/>
              <a:defRPr sz="7200" kern="1200" cap="all" baseline="0">
                <a:solidFill>
                  <a:schemeClr val="tx2"/>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000" b="1" dirty="0">
                <a:latin typeface="Algerian" panose="04020705040A02060702" pitchFamily="82" charset="0"/>
              </a:rPr>
              <a:t>Application Layer</a:t>
            </a:r>
          </a:p>
        </p:txBody>
      </p:sp>
      <p:sp>
        <p:nvSpPr>
          <p:cNvPr id="5" name="Rectangle 4">
            <a:extLst>
              <a:ext uri="{FF2B5EF4-FFF2-40B4-BE49-F238E27FC236}">
                <a16:creationId xmlns:a16="http://schemas.microsoft.com/office/drawing/2014/main" id="{FD828479-3F78-6713-6C0A-78E0345DB1F8}"/>
              </a:ext>
            </a:extLst>
          </p:cNvPr>
          <p:cNvSpPr/>
          <p:nvPr/>
        </p:nvSpPr>
        <p:spPr>
          <a:xfrm>
            <a:off x="3161706" y="1275357"/>
            <a:ext cx="590359" cy="554198"/>
          </a:xfrm>
          <a:prstGeom prst="rect">
            <a:avLst/>
          </a:prstGeom>
          <a:solidFill>
            <a:srgbClr val="92D050"/>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solidFill>
                  <a:schemeClr val="bg1"/>
                </a:solidFill>
                <a:latin typeface="Arial Black" panose="020B0A04020102020204" pitchFamily="34" charset="0"/>
              </a:rPr>
              <a:t>7</a:t>
            </a:r>
            <a:endParaRPr lang="en-IN" sz="2800" b="1" dirty="0">
              <a:solidFill>
                <a:schemeClr val="bg1"/>
              </a:solidFill>
              <a:latin typeface="Arial Black" panose="020B0A04020102020204" pitchFamily="34" charset="0"/>
            </a:endParaRPr>
          </a:p>
        </p:txBody>
      </p:sp>
      <p:sp>
        <p:nvSpPr>
          <p:cNvPr id="6" name="Rectangle 5">
            <a:extLst>
              <a:ext uri="{FF2B5EF4-FFF2-40B4-BE49-F238E27FC236}">
                <a16:creationId xmlns:a16="http://schemas.microsoft.com/office/drawing/2014/main" id="{D586F2DC-22AA-D772-092F-3B24E53E9701}"/>
              </a:ext>
            </a:extLst>
          </p:cNvPr>
          <p:cNvSpPr/>
          <p:nvPr/>
        </p:nvSpPr>
        <p:spPr>
          <a:xfrm>
            <a:off x="1917320" y="1934657"/>
            <a:ext cx="8357360" cy="3712641"/>
          </a:xfrm>
          <a:prstGeom prst="rect">
            <a:avLst/>
          </a:prstGeom>
          <a:effectLst>
            <a:glow rad="101600">
              <a:schemeClr val="accent6">
                <a:satMod val="175000"/>
                <a:alpha val="40000"/>
              </a:schemeClr>
            </a:glow>
          </a:effectLst>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An application layer serves as a window for users and application processes to access network service.</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It handles issues such as network transparency, resource allocation, etc.</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An application layer is not an application, but it performs the application layer functions.</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This layer provides the network services to the end-users.</a:t>
            </a:r>
          </a:p>
          <a:p>
            <a:pPr marL="285750" indent="-285750" algn="just">
              <a:buFont typeface="Wingdings" panose="05000000000000000000" pitchFamily="2" charset="2"/>
              <a:buChar char="v"/>
            </a:pPr>
            <a:endParaRPr lang="en-US" dirty="0">
              <a:solidFill>
                <a:srgbClr val="333333"/>
              </a:solidFill>
              <a:latin typeface="Arial Rounded MT Bold" panose="020F0704030504030204" pitchFamily="34" charset="0"/>
            </a:endParaRPr>
          </a:p>
          <a:p>
            <a:pPr marL="285750" indent="-285750" algn="just">
              <a:buFont typeface="Wingdings" panose="05000000000000000000" pitchFamily="2" charset="2"/>
              <a:buChar char="v"/>
            </a:pPr>
            <a:r>
              <a:rPr lang="en-US" b="1" i="0" dirty="0">
                <a:solidFill>
                  <a:srgbClr val="333333"/>
                </a:solidFill>
                <a:effectLst/>
                <a:highlight>
                  <a:srgbClr val="FFFF00"/>
                </a:highlight>
                <a:latin typeface="Arial Rounded MT Bold" panose="020F0704030504030204" pitchFamily="34" charset="0"/>
              </a:rPr>
              <a:t>Examples:</a:t>
            </a:r>
            <a:r>
              <a:rPr lang="en-US" b="1" dirty="0">
                <a:solidFill>
                  <a:srgbClr val="333333"/>
                </a:solidFill>
                <a:latin typeface="Arial Rounded MT Bold" panose="020F0704030504030204" pitchFamily="34" charset="0"/>
              </a:rPr>
              <a:t> </a:t>
            </a:r>
            <a:r>
              <a:rPr lang="en-US" i="0" dirty="0">
                <a:solidFill>
                  <a:srgbClr val="333333"/>
                </a:solidFill>
                <a:effectLst/>
                <a:latin typeface="Arial Rounded MT Bold" panose="020F0704030504030204" pitchFamily="34" charset="0"/>
              </a:rPr>
              <a:t>HTTP, FTP, SMTP, DNS.</a:t>
            </a:r>
          </a:p>
        </p:txBody>
      </p:sp>
    </p:spTree>
    <p:extLst>
      <p:ext uri="{BB962C8B-B14F-4D97-AF65-F5344CB8AC3E}">
        <p14:creationId xmlns:p14="http://schemas.microsoft.com/office/powerpoint/2010/main" val="2903719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ED8047-2456-3FBD-0489-B53F57873FA1}"/>
              </a:ext>
            </a:extLst>
          </p:cNvPr>
          <p:cNvSpPr txBox="1"/>
          <p:nvPr/>
        </p:nvSpPr>
        <p:spPr>
          <a:xfrm>
            <a:off x="2578715" y="666423"/>
            <a:ext cx="7701973" cy="584775"/>
          </a:xfrm>
          <a:prstGeom prst="rect">
            <a:avLst/>
          </a:prstGeom>
          <a:effectLst>
            <a:glow rad="101600">
              <a:schemeClr val="accent6">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anchor="ctr">
            <a:spAutoFit/>
          </a:bodyPr>
          <a:lstStyle/>
          <a:p>
            <a:pPr algn="ctr"/>
            <a:r>
              <a:rPr lang="en-US" sz="3200" b="1" i="0" dirty="0">
                <a:effectLst/>
                <a:latin typeface="Algerian" panose="04020705040A02060702" pitchFamily="82" charset="0"/>
              </a:rPr>
              <a:t>Functions of Application Layer :</a:t>
            </a:r>
          </a:p>
        </p:txBody>
      </p:sp>
      <p:sp>
        <p:nvSpPr>
          <p:cNvPr id="3" name="TextBox 2">
            <a:extLst>
              <a:ext uri="{FF2B5EF4-FFF2-40B4-BE49-F238E27FC236}">
                <a16:creationId xmlns:a16="http://schemas.microsoft.com/office/drawing/2014/main" id="{B3FA66B9-7E77-99CE-BDBD-3F30AAFA396A}"/>
              </a:ext>
            </a:extLst>
          </p:cNvPr>
          <p:cNvSpPr txBox="1"/>
          <p:nvPr/>
        </p:nvSpPr>
        <p:spPr>
          <a:xfrm>
            <a:off x="1317503" y="1963139"/>
            <a:ext cx="4907807" cy="3693319"/>
          </a:xfrm>
          <a:prstGeom prst="rect">
            <a:avLst/>
          </a:prstGeom>
          <a:noFill/>
        </p:spPr>
        <p:txBody>
          <a:bodyPr wrap="square">
            <a:spAutoFit/>
          </a:bodyPr>
          <a:lstStyle/>
          <a:p>
            <a:pPr algn="just"/>
            <a:r>
              <a:rPr lang="en-US" b="1" dirty="0">
                <a:latin typeface="Arial Rounded MT Bold" panose="020F0704030504030204" pitchFamily="34" charset="0"/>
              </a:rPr>
              <a:t>File transfer, access, and management (FTAM): </a:t>
            </a:r>
            <a:r>
              <a:rPr lang="en-US" sz="1700" dirty="0">
                <a:latin typeface="Arial Rounded MT Bold" panose="020F0704030504030204" pitchFamily="34" charset="0"/>
              </a:rPr>
              <a:t>An application layer allows a user to access the files in a remote computer, to retrieve the files from a computer and to manage the files in a remote computer.</a:t>
            </a:r>
          </a:p>
          <a:p>
            <a:pPr algn="just"/>
            <a:endParaRPr lang="en-US" b="1" dirty="0">
              <a:latin typeface="Arial Rounded MT Bold" panose="020F0704030504030204" pitchFamily="34" charset="0"/>
            </a:endParaRPr>
          </a:p>
          <a:p>
            <a:pPr algn="just"/>
            <a:r>
              <a:rPr lang="en-US" b="1" dirty="0">
                <a:latin typeface="Arial Rounded MT Bold" panose="020F0704030504030204" pitchFamily="34" charset="0"/>
              </a:rPr>
              <a:t>Mail services: </a:t>
            </a:r>
            <a:r>
              <a:rPr lang="en-US" sz="1700" dirty="0">
                <a:latin typeface="Arial Rounded MT Bold" panose="020F0704030504030204" pitchFamily="34" charset="0"/>
              </a:rPr>
              <a:t>An application layer provides the facility for email forwarding and storage.</a:t>
            </a:r>
          </a:p>
          <a:p>
            <a:pPr algn="just"/>
            <a:endParaRPr lang="en-US" b="1" dirty="0">
              <a:latin typeface="Arial Rounded MT Bold" panose="020F0704030504030204" pitchFamily="34" charset="0"/>
            </a:endParaRPr>
          </a:p>
          <a:p>
            <a:pPr algn="just"/>
            <a:r>
              <a:rPr lang="en-US" b="1" dirty="0">
                <a:latin typeface="Arial Rounded MT Bold" panose="020F0704030504030204" pitchFamily="34" charset="0"/>
              </a:rPr>
              <a:t>Directory services:</a:t>
            </a:r>
            <a:r>
              <a:rPr lang="en-US" sz="1700" dirty="0">
                <a:latin typeface="Arial Rounded MT Bold" panose="020F0704030504030204" pitchFamily="34" charset="0"/>
              </a:rPr>
              <a:t> An application provides the distributed database sources and is used to provide that global information about various objects.</a:t>
            </a:r>
            <a:endParaRPr lang="en-IN" sz="17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306CBA4F-EFAA-15FE-046B-3CCA0E9655B9}"/>
              </a:ext>
            </a:extLst>
          </p:cNvPr>
          <p:cNvPicPr>
            <a:picLocks noChangeAspect="1"/>
          </p:cNvPicPr>
          <p:nvPr/>
        </p:nvPicPr>
        <p:blipFill>
          <a:blip r:embed="rId2"/>
          <a:stretch>
            <a:fillRect/>
          </a:stretch>
        </p:blipFill>
        <p:spPr>
          <a:xfrm>
            <a:off x="991223" y="2009321"/>
            <a:ext cx="291743" cy="305368"/>
          </a:xfrm>
          <a:prstGeom prst="rect">
            <a:avLst/>
          </a:prstGeom>
        </p:spPr>
      </p:pic>
      <p:pic>
        <p:nvPicPr>
          <p:cNvPr id="5" name="Picture 4">
            <a:extLst>
              <a:ext uri="{FF2B5EF4-FFF2-40B4-BE49-F238E27FC236}">
                <a16:creationId xmlns:a16="http://schemas.microsoft.com/office/drawing/2014/main" id="{FFC77429-F782-6E3D-929D-114B3B9E3068}"/>
              </a:ext>
            </a:extLst>
          </p:cNvPr>
          <p:cNvPicPr>
            <a:picLocks noChangeAspect="1"/>
          </p:cNvPicPr>
          <p:nvPr/>
        </p:nvPicPr>
        <p:blipFill>
          <a:blip r:embed="rId2"/>
          <a:stretch>
            <a:fillRect/>
          </a:stretch>
        </p:blipFill>
        <p:spPr>
          <a:xfrm>
            <a:off x="988347" y="3629820"/>
            <a:ext cx="291743" cy="305368"/>
          </a:xfrm>
          <a:prstGeom prst="rect">
            <a:avLst/>
          </a:prstGeom>
        </p:spPr>
      </p:pic>
      <p:pic>
        <p:nvPicPr>
          <p:cNvPr id="6" name="Picture 5">
            <a:extLst>
              <a:ext uri="{FF2B5EF4-FFF2-40B4-BE49-F238E27FC236}">
                <a16:creationId xmlns:a16="http://schemas.microsoft.com/office/drawing/2014/main" id="{DF4F6A32-3E8C-293E-13E7-0891504C5002}"/>
              </a:ext>
            </a:extLst>
          </p:cNvPr>
          <p:cNvPicPr>
            <a:picLocks noChangeAspect="1"/>
          </p:cNvPicPr>
          <p:nvPr/>
        </p:nvPicPr>
        <p:blipFill>
          <a:blip r:embed="rId2"/>
          <a:stretch>
            <a:fillRect/>
          </a:stretch>
        </p:blipFill>
        <p:spPr>
          <a:xfrm>
            <a:off x="995914" y="4424715"/>
            <a:ext cx="291743" cy="305368"/>
          </a:xfrm>
          <a:prstGeom prst="rect">
            <a:avLst/>
          </a:prstGeom>
        </p:spPr>
      </p:pic>
      <p:sp>
        <p:nvSpPr>
          <p:cNvPr id="7" name="Rectangle 6">
            <a:extLst>
              <a:ext uri="{FF2B5EF4-FFF2-40B4-BE49-F238E27FC236}">
                <a16:creationId xmlns:a16="http://schemas.microsoft.com/office/drawing/2014/main" id="{F710A7CB-F8D8-EE0E-9F3C-40EB3E4EF8FC}"/>
              </a:ext>
            </a:extLst>
          </p:cNvPr>
          <p:cNvSpPr/>
          <p:nvPr/>
        </p:nvSpPr>
        <p:spPr>
          <a:xfrm>
            <a:off x="6429702" y="1860902"/>
            <a:ext cx="5374371" cy="4148571"/>
          </a:xfrm>
          <a:prstGeom prst="rect">
            <a:avLst/>
          </a:prstGeom>
          <a:blipFill>
            <a:blip r:embed="rId3"/>
            <a:tile tx="0" ty="0" sx="100000" sy="100000" flip="none" algn="tl"/>
          </a:blipFill>
          <a:ln>
            <a:noFill/>
          </a:ln>
          <a:effectLst>
            <a:glow rad="139700">
              <a:schemeClr val="accent6">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0" name="Picture 2" descr="OSI Model">
            <a:extLst>
              <a:ext uri="{FF2B5EF4-FFF2-40B4-BE49-F238E27FC236}">
                <a16:creationId xmlns:a16="http://schemas.microsoft.com/office/drawing/2014/main" id="{A13AB9E1-E52D-7257-6804-8B179F448D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891" y="2080060"/>
            <a:ext cx="4904510" cy="370378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88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Shape 3">
            <a:extLst>
              <a:ext uri="{FF2B5EF4-FFF2-40B4-BE49-F238E27FC236}">
                <a16:creationId xmlns:a16="http://schemas.microsoft.com/office/drawing/2014/main" id="{39341076-78AB-D67E-067A-FBDFC2CBB728}"/>
              </a:ext>
            </a:extLst>
          </p:cNvPr>
          <p:cNvSpPr/>
          <p:nvPr/>
        </p:nvSpPr>
        <p:spPr>
          <a:xfrm flipH="1">
            <a:off x="8047845" y="1599639"/>
            <a:ext cx="3520739" cy="4516421"/>
          </a:xfrm>
          <a:prstGeom prst="corner">
            <a:avLst>
              <a:gd name="adj1" fmla="val 16077"/>
              <a:gd name="adj2" fmla="val 16078"/>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Diagram 4">
            <a:extLst>
              <a:ext uri="{FF2B5EF4-FFF2-40B4-BE49-F238E27FC236}">
                <a16:creationId xmlns:a16="http://schemas.microsoft.com/office/drawing/2014/main" id="{81B1A576-3CCE-272D-BF8A-32CF7450C35C}"/>
              </a:ext>
            </a:extLst>
          </p:cNvPr>
          <p:cNvGraphicFramePr/>
          <p:nvPr>
            <p:extLst>
              <p:ext uri="{D42A27DB-BD31-4B8C-83A1-F6EECF244321}">
                <p14:modId xmlns:p14="http://schemas.microsoft.com/office/powerpoint/2010/main" val="2314927384"/>
              </p:ext>
            </p:extLst>
          </p:nvPr>
        </p:nvGraphicFramePr>
        <p:xfrm>
          <a:off x="623416" y="1758571"/>
          <a:ext cx="9576705" cy="3980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B7C1D4BF-371E-EB5C-A952-A21D7D5C93CA}"/>
              </a:ext>
            </a:extLst>
          </p:cNvPr>
          <p:cNvSpPr/>
          <p:nvPr/>
        </p:nvSpPr>
        <p:spPr>
          <a:xfrm>
            <a:off x="954645" y="944725"/>
            <a:ext cx="10282710" cy="813846"/>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3600" b="1" dirty="0">
                <a:solidFill>
                  <a:schemeClr val="tx2">
                    <a:lumMod val="50000"/>
                  </a:schemeClr>
                </a:solidFill>
                <a:latin typeface="Algerian" panose="04020705040A02060702" pitchFamily="82" charset="0"/>
              </a:rPr>
              <a:t>How Data Flows Through the OSI Model</a:t>
            </a:r>
          </a:p>
        </p:txBody>
      </p:sp>
      <p:pic>
        <p:nvPicPr>
          <p:cNvPr id="7" name="Picture 6">
            <a:extLst>
              <a:ext uri="{FF2B5EF4-FFF2-40B4-BE49-F238E27FC236}">
                <a16:creationId xmlns:a16="http://schemas.microsoft.com/office/drawing/2014/main" id="{37B49DF6-FB74-B420-C0FE-DDB8577E6A56}"/>
              </a:ext>
            </a:extLst>
          </p:cNvPr>
          <p:cNvPicPr>
            <a:picLocks noChangeAspect="1"/>
          </p:cNvPicPr>
          <p:nvPr/>
        </p:nvPicPr>
        <p:blipFill>
          <a:blip r:embed="rId7"/>
          <a:stretch>
            <a:fillRect/>
          </a:stretch>
        </p:blipFill>
        <p:spPr>
          <a:xfrm>
            <a:off x="1179994" y="3605364"/>
            <a:ext cx="397315" cy="397315"/>
          </a:xfrm>
          <a:prstGeom prst="rect">
            <a:avLst/>
          </a:prstGeom>
        </p:spPr>
      </p:pic>
      <p:pic>
        <p:nvPicPr>
          <p:cNvPr id="17" name="Picture 16">
            <a:extLst>
              <a:ext uri="{FF2B5EF4-FFF2-40B4-BE49-F238E27FC236}">
                <a16:creationId xmlns:a16="http://schemas.microsoft.com/office/drawing/2014/main" id="{9C7AFC42-4053-7F71-8068-28910606A65B}"/>
              </a:ext>
            </a:extLst>
          </p:cNvPr>
          <p:cNvPicPr>
            <a:picLocks noChangeAspect="1"/>
          </p:cNvPicPr>
          <p:nvPr/>
        </p:nvPicPr>
        <p:blipFill>
          <a:blip r:embed="rId7"/>
          <a:stretch>
            <a:fillRect/>
          </a:stretch>
        </p:blipFill>
        <p:spPr>
          <a:xfrm>
            <a:off x="7064809" y="3596128"/>
            <a:ext cx="397315" cy="397315"/>
          </a:xfrm>
          <a:prstGeom prst="rect">
            <a:avLst/>
          </a:prstGeom>
        </p:spPr>
      </p:pic>
    </p:spTree>
    <p:extLst>
      <p:ext uri="{BB962C8B-B14F-4D97-AF65-F5344CB8AC3E}">
        <p14:creationId xmlns:p14="http://schemas.microsoft.com/office/powerpoint/2010/main" val="3484635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10628D-C62B-0882-93E7-A5E9948DBC99}"/>
              </a:ext>
            </a:extLst>
          </p:cNvPr>
          <p:cNvSpPr txBox="1"/>
          <p:nvPr/>
        </p:nvSpPr>
        <p:spPr>
          <a:xfrm>
            <a:off x="1930399" y="1547716"/>
            <a:ext cx="7943273" cy="3762568"/>
          </a:xfrm>
          <a:prstGeom prst="rect">
            <a:avLst/>
          </a:prstGeom>
          <a:noFill/>
        </p:spPr>
        <p:txBody>
          <a:bodyPr wrap="square">
            <a:spAutoFit/>
          </a:bodyPr>
          <a:lstStyle/>
          <a:p>
            <a:pPr algn="ctr"/>
            <a:r>
              <a:rPr lang="en-US" sz="3600" b="1" i="0" dirty="0">
                <a:effectLst/>
                <a:highlight>
                  <a:srgbClr val="00FF00"/>
                </a:highlight>
                <a:latin typeface="Algerian" panose="04020705040A02060702" pitchFamily="82" charset="0"/>
              </a:rPr>
              <a:t>Importance of the OSI Model</a:t>
            </a:r>
          </a:p>
          <a:p>
            <a:pPr marL="285750" indent="-285750" algn="just">
              <a:spcAft>
                <a:spcPts val="300"/>
              </a:spcAft>
              <a:buFont typeface="Wingdings" panose="05000000000000000000" pitchFamily="2" charset="2"/>
              <a:buChar char="q"/>
            </a:pPr>
            <a:endParaRPr lang="en-US" b="1" i="0" dirty="0">
              <a:effectLst/>
              <a:latin typeface="Inter"/>
            </a:endParaRPr>
          </a:p>
          <a:p>
            <a:pPr marL="285750" indent="-285750" algn="just">
              <a:spcAft>
                <a:spcPts val="300"/>
              </a:spcAft>
              <a:buFont typeface="Wingdings" panose="05000000000000000000" pitchFamily="2" charset="2"/>
              <a:buChar char="q"/>
            </a:pPr>
            <a:r>
              <a:rPr lang="en-US" b="1" i="0" dirty="0">
                <a:effectLst/>
                <a:highlight>
                  <a:srgbClr val="FFFF00"/>
                </a:highlight>
                <a:latin typeface="Arial Rounded MT Bold" panose="020F0704030504030204" pitchFamily="34" charset="0"/>
              </a:rPr>
              <a:t>Benefits:</a:t>
            </a:r>
          </a:p>
          <a:p>
            <a:pPr marL="742950" lvl="1" indent="-285750" algn="just">
              <a:spcBef>
                <a:spcPts val="300"/>
              </a:spcBef>
              <a:buFont typeface="Wingdings" panose="05000000000000000000" pitchFamily="2" charset="2"/>
              <a:buChar char="Ø"/>
            </a:pPr>
            <a:r>
              <a:rPr lang="en-US" i="0" dirty="0">
                <a:effectLst/>
                <a:latin typeface="Arial Rounded MT Bold" panose="020F0704030504030204" pitchFamily="34" charset="0"/>
              </a:rPr>
              <a:t>Standardizes network communication.</a:t>
            </a:r>
          </a:p>
          <a:p>
            <a:pPr marL="742950" lvl="1" indent="-285750" algn="just">
              <a:spcBef>
                <a:spcPts val="300"/>
              </a:spcBef>
              <a:buFont typeface="Wingdings" panose="05000000000000000000" pitchFamily="2" charset="2"/>
              <a:buChar char="Ø"/>
            </a:pPr>
            <a:r>
              <a:rPr lang="en-US" i="0" dirty="0">
                <a:effectLst/>
                <a:latin typeface="Arial Rounded MT Bold" panose="020F0704030504030204" pitchFamily="34" charset="0"/>
              </a:rPr>
              <a:t>Simplifies troubleshooting by isolating issues to specific layers.</a:t>
            </a:r>
          </a:p>
          <a:p>
            <a:pPr marL="742950" lvl="1" indent="-285750" algn="just">
              <a:spcBef>
                <a:spcPts val="300"/>
              </a:spcBef>
              <a:buFont typeface="Wingdings" panose="05000000000000000000" pitchFamily="2" charset="2"/>
              <a:buChar char="Ø"/>
            </a:pPr>
            <a:r>
              <a:rPr lang="en-US" i="0" dirty="0">
                <a:effectLst/>
                <a:latin typeface="Arial Rounded MT Bold" panose="020F0704030504030204" pitchFamily="34" charset="0"/>
              </a:rPr>
              <a:t>Promotes interoperability between different vendors and technologies.</a:t>
            </a:r>
          </a:p>
          <a:p>
            <a:pPr marL="742950" lvl="1" indent="-285750" algn="just">
              <a:spcBef>
                <a:spcPts val="300"/>
              </a:spcBef>
              <a:buFont typeface="Wingdings" panose="05000000000000000000" pitchFamily="2" charset="2"/>
              <a:buChar char="Ø"/>
            </a:pPr>
            <a:endParaRPr lang="en-US" i="0" dirty="0">
              <a:effectLst/>
              <a:latin typeface="Arial Rounded MT Bold" panose="020F0704030504030204" pitchFamily="34" charset="0"/>
            </a:endParaRPr>
          </a:p>
          <a:p>
            <a:pPr marL="285750" indent="-285750" algn="just">
              <a:spcBef>
                <a:spcPts val="300"/>
              </a:spcBef>
              <a:spcAft>
                <a:spcPts val="300"/>
              </a:spcAft>
              <a:buFont typeface="Wingdings" panose="05000000000000000000" pitchFamily="2" charset="2"/>
              <a:buChar char="q"/>
            </a:pPr>
            <a:r>
              <a:rPr lang="en-US" b="1" i="0" dirty="0">
                <a:effectLst/>
                <a:highlight>
                  <a:srgbClr val="FFFF00"/>
                </a:highlight>
                <a:latin typeface="Arial Rounded MT Bold" panose="020F0704030504030204" pitchFamily="34" charset="0"/>
              </a:rPr>
              <a:t>Real-World Applications:</a:t>
            </a:r>
          </a:p>
          <a:p>
            <a:pPr marL="742950" lvl="1" indent="-285750" algn="just">
              <a:spcBef>
                <a:spcPts val="300"/>
              </a:spcBef>
              <a:buFont typeface="Wingdings" panose="05000000000000000000" pitchFamily="2" charset="2"/>
              <a:buChar char="Ø"/>
            </a:pPr>
            <a:r>
              <a:rPr lang="en-US" b="0" i="0" dirty="0">
                <a:effectLst/>
                <a:latin typeface="Arial Rounded MT Bold" panose="020F0704030504030204" pitchFamily="34" charset="0"/>
              </a:rPr>
              <a:t>Used in designing networks, troubleshooting, and understanding protocols.</a:t>
            </a:r>
          </a:p>
        </p:txBody>
      </p:sp>
    </p:spTree>
    <p:extLst>
      <p:ext uri="{BB962C8B-B14F-4D97-AF65-F5344CB8AC3E}">
        <p14:creationId xmlns:p14="http://schemas.microsoft.com/office/powerpoint/2010/main" val="2344030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8AA53D-3520-580E-8F02-B88FA2B1E3CF}"/>
              </a:ext>
            </a:extLst>
          </p:cNvPr>
          <p:cNvSpPr txBox="1"/>
          <p:nvPr/>
        </p:nvSpPr>
        <p:spPr>
          <a:xfrm>
            <a:off x="1043708" y="589352"/>
            <a:ext cx="9559637" cy="4901342"/>
          </a:xfrm>
          <a:prstGeom prst="rect">
            <a:avLst/>
          </a:prstGeom>
          <a:noFill/>
        </p:spPr>
        <p:txBody>
          <a:bodyPr wrap="square">
            <a:spAutoFit/>
          </a:bodyPr>
          <a:lstStyle/>
          <a:p>
            <a:pPr algn="ctr"/>
            <a:r>
              <a:rPr lang="en-IN" sz="4400" b="1" i="0" dirty="0">
                <a:solidFill>
                  <a:schemeClr val="tx2">
                    <a:lumMod val="50000"/>
                  </a:schemeClr>
                </a:solidFill>
                <a:effectLst/>
                <a:latin typeface="Algerian" panose="04020705040A02060702" pitchFamily="82" charset="0"/>
              </a:rPr>
              <a:t>OSI Model vs. TCP/IP Model</a:t>
            </a:r>
          </a:p>
          <a:p>
            <a:pPr marL="285750" indent="-285750" algn="just">
              <a:spcAft>
                <a:spcPts val="300"/>
              </a:spcAft>
              <a:buFont typeface="Wingdings" panose="05000000000000000000" pitchFamily="2" charset="2"/>
              <a:buChar char="q"/>
            </a:pPr>
            <a:endParaRPr lang="en-IN" b="1" i="0" dirty="0">
              <a:solidFill>
                <a:srgbClr val="F8FAFF"/>
              </a:solidFill>
              <a:effectLst/>
              <a:latin typeface="Inter"/>
            </a:endParaRPr>
          </a:p>
          <a:p>
            <a:pPr marL="285750" indent="-285750" algn="just">
              <a:spcAft>
                <a:spcPts val="300"/>
              </a:spcAft>
              <a:buFont typeface="Wingdings" panose="05000000000000000000" pitchFamily="2" charset="2"/>
              <a:buChar char="q"/>
            </a:pPr>
            <a:endParaRPr lang="en-IN" b="1" i="0" dirty="0">
              <a:solidFill>
                <a:srgbClr val="F8FAFF"/>
              </a:solidFill>
              <a:effectLst/>
              <a:latin typeface="Inter"/>
            </a:endParaRPr>
          </a:p>
          <a:p>
            <a:pPr marL="285750" indent="-285750" algn="just">
              <a:spcAft>
                <a:spcPts val="300"/>
              </a:spcAft>
              <a:buFont typeface="Wingdings" panose="05000000000000000000" pitchFamily="2" charset="2"/>
              <a:buChar char="q"/>
            </a:pPr>
            <a:r>
              <a:rPr lang="en-IN" sz="2000" b="1" i="0" dirty="0">
                <a:solidFill>
                  <a:schemeClr val="tx2">
                    <a:lumMod val="75000"/>
                  </a:schemeClr>
                </a:solidFill>
                <a:effectLst/>
                <a:latin typeface="Arial Rounded MT Bold" panose="020F0704030504030204" pitchFamily="34" charset="0"/>
              </a:rPr>
              <a:t>Comparison:</a:t>
            </a:r>
          </a:p>
          <a:p>
            <a:pPr marL="742950" lvl="1" indent="-285750" algn="just">
              <a:spcBef>
                <a:spcPts val="300"/>
              </a:spcBef>
              <a:buFont typeface="Wingdings" panose="05000000000000000000" pitchFamily="2" charset="2"/>
              <a:buChar char="Ø"/>
            </a:pPr>
            <a:r>
              <a:rPr lang="en-IN" sz="2000" i="0" dirty="0">
                <a:solidFill>
                  <a:schemeClr val="tx2">
                    <a:lumMod val="90000"/>
                  </a:schemeClr>
                </a:solidFill>
                <a:effectLst/>
                <a:latin typeface="Arial Rounded MT Bold" panose="020F0704030504030204" pitchFamily="34" charset="0"/>
              </a:rPr>
              <a:t>OSI Model: 7 layers, theoretical framework.</a:t>
            </a:r>
          </a:p>
          <a:p>
            <a:pPr marL="742950" lvl="1" indent="-285750" algn="just">
              <a:spcBef>
                <a:spcPts val="300"/>
              </a:spcBef>
              <a:buFont typeface="Wingdings" panose="05000000000000000000" pitchFamily="2" charset="2"/>
              <a:buChar char="Ø"/>
            </a:pPr>
            <a:r>
              <a:rPr lang="en-IN" sz="2000" i="0" dirty="0">
                <a:solidFill>
                  <a:schemeClr val="tx2">
                    <a:lumMod val="90000"/>
                  </a:schemeClr>
                </a:solidFill>
                <a:effectLst/>
                <a:latin typeface="Arial Rounded MT Bold" panose="020F0704030504030204" pitchFamily="34" charset="0"/>
              </a:rPr>
              <a:t>TCP/IP Model: 4 layers, practical implementation.</a:t>
            </a:r>
          </a:p>
          <a:p>
            <a:pPr marL="742950" lvl="1" indent="-285750" algn="just">
              <a:spcBef>
                <a:spcPts val="300"/>
              </a:spcBef>
              <a:buFont typeface="Wingdings" panose="05000000000000000000" pitchFamily="2" charset="2"/>
              <a:buChar char="Ø"/>
            </a:pPr>
            <a:endParaRPr lang="en-IN" sz="2000" b="1" i="0" dirty="0">
              <a:solidFill>
                <a:schemeClr val="tx2">
                  <a:lumMod val="90000"/>
                </a:schemeClr>
              </a:solidFill>
              <a:effectLst/>
              <a:latin typeface="Arial Rounded MT Bold" panose="020F0704030504030204" pitchFamily="34" charset="0"/>
            </a:endParaRPr>
          </a:p>
          <a:p>
            <a:pPr marL="285750" indent="-285750" algn="just">
              <a:spcBef>
                <a:spcPts val="300"/>
              </a:spcBef>
              <a:spcAft>
                <a:spcPts val="300"/>
              </a:spcAft>
              <a:buFont typeface="Wingdings" panose="05000000000000000000" pitchFamily="2" charset="2"/>
              <a:buChar char="q"/>
            </a:pPr>
            <a:r>
              <a:rPr lang="en-IN" sz="2000" b="1" i="0" dirty="0">
                <a:solidFill>
                  <a:schemeClr val="tx2">
                    <a:lumMod val="75000"/>
                  </a:schemeClr>
                </a:solidFill>
                <a:effectLst/>
                <a:latin typeface="Arial Rounded MT Bold" panose="020F0704030504030204" pitchFamily="34" charset="0"/>
              </a:rPr>
              <a:t>Similarities:</a:t>
            </a:r>
          </a:p>
          <a:p>
            <a:pPr marL="742950" lvl="1" indent="-285750" algn="just">
              <a:spcBef>
                <a:spcPts val="300"/>
              </a:spcBef>
              <a:buFont typeface="Wingdings" panose="05000000000000000000" pitchFamily="2" charset="2"/>
              <a:buChar char="Ø"/>
            </a:pPr>
            <a:r>
              <a:rPr lang="en-IN" sz="2000" i="0" dirty="0">
                <a:solidFill>
                  <a:schemeClr val="tx2">
                    <a:lumMod val="90000"/>
                  </a:schemeClr>
                </a:solidFill>
                <a:effectLst/>
                <a:latin typeface="Arial Rounded MT Bold" panose="020F0704030504030204" pitchFamily="34" charset="0"/>
              </a:rPr>
              <a:t>Both models describe network communication processes.</a:t>
            </a:r>
          </a:p>
          <a:p>
            <a:pPr marL="742950" lvl="1" indent="-285750" algn="just">
              <a:spcBef>
                <a:spcPts val="300"/>
              </a:spcBef>
              <a:buFont typeface="Wingdings" panose="05000000000000000000" pitchFamily="2" charset="2"/>
              <a:buChar char="Ø"/>
            </a:pPr>
            <a:endParaRPr lang="en-IN" sz="2000" b="1" i="0" dirty="0">
              <a:solidFill>
                <a:schemeClr val="tx2">
                  <a:lumMod val="90000"/>
                </a:schemeClr>
              </a:solidFill>
              <a:effectLst/>
              <a:latin typeface="Arial Rounded MT Bold" panose="020F0704030504030204" pitchFamily="34" charset="0"/>
            </a:endParaRPr>
          </a:p>
          <a:p>
            <a:pPr marL="285750" indent="-285750" algn="just">
              <a:spcBef>
                <a:spcPts val="300"/>
              </a:spcBef>
              <a:spcAft>
                <a:spcPts val="300"/>
              </a:spcAft>
              <a:buFont typeface="Wingdings" panose="05000000000000000000" pitchFamily="2" charset="2"/>
              <a:buChar char="q"/>
            </a:pPr>
            <a:r>
              <a:rPr lang="en-IN" sz="2000" b="1" i="0" dirty="0">
                <a:solidFill>
                  <a:schemeClr val="tx2">
                    <a:lumMod val="75000"/>
                  </a:schemeClr>
                </a:solidFill>
                <a:effectLst/>
                <a:latin typeface="Arial Rounded MT Bold" panose="020F0704030504030204" pitchFamily="34" charset="0"/>
              </a:rPr>
              <a:t>Differences:</a:t>
            </a:r>
          </a:p>
          <a:p>
            <a:pPr marL="742950" lvl="1" indent="-285750" algn="just">
              <a:spcBef>
                <a:spcPts val="300"/>
              </a:spcBef>
              <a:buFont typeface="Wingdings" panose="05000000000000000000" pitchFamily="2" charset="2"/>
              <a:buChar char="Ø"/>
            </a:pPr>
            <a:r>
              <a:rPr lang="en-IN" sz="2000" i="0" dirty="0">
                <a:solidFill>
                  <a:schemeClr val="tx2">
                    <a:lumMod val="90000"/>
                  </a:schemeClr>
                </a:solidFill>
                <a:effectLst/>
                <a:latin typeface="Arial Rounded MT Bold" panose="020F0704030504030204" pitchFamily="34" charset="0"/>
              </a:rPr>
              <a:t>TCP/IP combines some OSI layers (e.g., Application, Presentation, and Session layers into one).</a:t>
            </a:r>
          </a:p>
        </p:txBody>
      </p:sp>
    </p:spTree>
    <p:extLst>
      <p:ext uri="{BB962C8B-B14F-4D97-AF65-F5344CB8AC3E}">
        <p14:creationId xmlns:p14="http://schemas.microsoft.com/office/powerpoint/2010/main" val="557566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9DEB-3CF4-1ED8-FF0F-3EB2F6C7A0B9}"/>
              </a:ext>
            </a:extLst>
          </p:cNvPr>
          <p:cNvSpPr>
            <a:spLocks noGrp="1"/>
          </p:cNvSpPr>
          <p:nvPr>
            <p:ph type="ctrTitle"/>
          </p:nvPr>
        </p:nvSpPr>
        <p:spPr>
          <a:xfrm>
            <a:off x="3602182" y="1229940"/>
            <a:ext cx="4577778" cy="635806"/>
          </a:xfrm>
          <a:custGeom>
            <a:avLst/>
            <a:gdLst>
              <a:gd name="connsiteX0" fmla="*/ 0 w 4577778"/>
              <a:gd name="connsiteY0" fmla="*/ 0 h 635806"/>
              <a:gd name="connsiteX1" fmla="*/ 618000 w 4577778"/>
              <a:gd name="connsiteY1" fmla="*/ 0 h 635806"/>
              <a:gd name="connsiteX2" fmla="*/ 1144445 w 4577778"/>
              <a:gd name="connsiteY2" fmla="*/ 0 h 635806"/>
              <a:gd name="connsiteX3" fmla="*/ 1716667 w 4577778"/>
              <a:gd name="connsiteY3" fmla="*/ 0 h 635806"/>
              <a:gd name="connsiteX4" fmla="*/ 2288889 w 4577778"/>
              <a:gd name="connsiteY4" fmla="*/ 0 h 635806"/>
              <a:gd name="connsiteX5" fmla="*/ 2723778 w 4577778"/>
              <a:gd name="connsiteY5" fmla="*/ 0 h 635806"/>
              <a:gd name="connsiteX6" fmla="*/ 3296000 w 4577778"/>
              <a:gd name="connsiteY6" fmla="*/ 0 h 635806"/>
              <a:gd name="connsiteX7" fmla="*/ 3914000 w 4577778"/>
              <a:gd name="connsiteY7" fmla="*/ 0 h 635806"/>
              <a:gd name="connsiteX8" fmla="*/ 4577778 w 4577778"/>
              <a:gd name="connsiteY8" fmla="*/ 0 h 635806"/>
              <a:gd name="connsiteX9" fmla="*/ 4577778 w 4577778"/>
              <a:gd name="connsiteY9" fmla="*/ 305187 h 635806"/>
              <a:gd name="connsiteX10" fmla="*/ 4577778 w 4577778"/>
              <a:gd name="connsiteY10" fmla="*/ 635806 h 635806"/>
              <a:gd name="connsiteX11" fmla="*/ 4005556 w 4577778"/>
              <a:gd name="connsiteY11" fmla="*/ 635806 h 635806"/>
              <a:gd name="connsiteX12" fmla="*/ 3387556 w 4577778"/>
              <a:gd name="connsiteY12" fmla="*/ 635806 h 635806"/>
              <a:gd name="connsiteX13" fmla="*/ 2861111 w 4577778"/>
              <a:gd name="connsiteY13" fmla="*/ 635806 h 635806"/>
              <a:gd name="connsiteX14" fmla="*/ 2197333 w 4577778"/>
              <a:gd name="connsiteY14" fmla="*/ 635806 h 635806"/>
              <a:gd name="connsiteX15" fmla="*/ 1716667 w 4577778"/>
              <a:gd name="connsiteY15" fmla="*/ 635806 h 635806"/>
              <a:gd name="connsiteX16" fmla="*/ 1098667 w 4577778"/>
              <a:gd name="connsiteY16" fmla="*/ 635806 h 635806"/>
              <a:gd name="connsiteX17" fmla="*/ 0 w 4577778"/>
              <a:gd name="connsiteY17" fmla="*/ 635806 h 635806"/>
              <a:gd name="connsiteX18" fmla="*/ 0 w 4577778"/>
              <a:gd name="connsiteY18" fmla="*/ 317903 h 635806"/>
              <a:gd name="connsiteX19" fmla="*/ 0 w 4577778"/>
              <a:gd name="connsiteY19" fmla="*/ 0 h 63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7778" h="635806" fill="none" extrusionOk="0">
                <a:moveTo>
                  <a:pt x="0" y="0"/>
                </a:moveTo>
                <a:cubicBezTo>
                  <a:pt x="305747" y="-64354"/>
                  <a:pt x="407456" y="40297"/>
                  <a:pt x="618000" y="0"/>
                </a:cubicBezTo>
                <a:cubicBezTo>
                  <a:pt x="828544" y="-40297"/>
                  <a:pt x="941587" y="54884"/>
                  <a:pt x="1144445" y="0"/>
                </a:cubicBezTo>
                <a:cubicBezTo>
                  <a:pt x="1347304" y="-54884"/>
                  <a:pt x="1449952" y="62941"/>
                  <a:pt x="1716667" y="0"/>
                </a:cubicBezTo>
                <a:cubicBezTo>
                  <a:pt x="1983382" y="-62941"/>
                  <a:pt x="2049814" y="39695"/>
                  <a:pt x="2288889" y="0"/>
                </a:cubicBezTo>
                <a:cubicBezTo>
                  <a:pt x="2527964" y="-39695"/>
                  <a:pt x="2609918" y="49862"/>
                  <a:pt x="2723778" y="0"/>
                </a:cubicBezTo>
                <a:cubicBezTo>
                  <a:pt x="2837638" y="-49862"/>
                  <a:pt x="3088444" y="31167"/>
                  <a:pt x="3296000" y="0"/>
                </a:cubicBezTo>
                <a:cubicBezTo>
                  <a:pt x="3503556" y="-31167"/>
                  <a:pt x="3702369" y="70472"/>
                  <a:pt x="3914000" y="0"/>
                </a:cubicBezTo>
                <a:cubicBezTo>
                  <a:pt x="4125631" y="-70472"/>
                  <a:pt x="4409067" y="65799"/>
                  <a:pt x="4577778" y="0"/>
                </a:cubicBezTo>
                <a:cubicBezTo>
                  <a:pt x="4591423" y="80889"/>
                  <a:pt x="4564236" y="199381"/>
                  <a:pt x="4577778" y="305187"/>
                </a:cubicBezTo>
                <a:cubicBezTo>
                  <a:pt x="4591320" y="410993"/>
                  <a:pt x="4548438" y="562711"/>
                  <a:pt x="4577778" y="635806"/>
                </a:cubicBezTo>
                <a:cubicBezTo>
                  <a:pt x="4330612" y="699498"/>
                  <a:pt x="4146459" y="578591"/>
                  <a:pt x="4005556" y="635806"/>
                </a:cubicBezTo>
                <a:cubicBezTo>
                  <a:pt x="3864653" y="693021"/>
                  <a:pt x="3659955" y="608016"/>
                  <a:pt x="3387556" y="635806"/>
                </a:cubicBezTo>
                <a:cubicBezTo>
                  <a:pt x="3115157" y="663596"/>
                  <a:pt x="3117213" y="618351"/>
                  <a:pt x="2861111" y="635806"/>
                </a:cubicBezTo>
                <a:cubicBezTo>
                  <a:pt x="2605009" y="653261"/>
                  <a:pt x="2408563" y="568964"/>
                  <a:pt x="2197333" y="635806"/>
                </a:cubicBezTo>
                <a:cubicBezTo>
                  <a:pt x="1986103" y="702648"/>
                  <a:pt x="1930177" y="592484"/>
                  <a:pt x="1716667" y="635806"/>
                </a:cubicBezTo>
                <a:cubicBezTo>
                  <a:pt x="1503157" y="679128"/>
                  <a:pt x="1259706" y="611277"/>
                  <a:pt x="1098667" y="635806"/>
                </a:cubicBezTo>
                <a:cubicBezTo>
                  <a:pt x="937628" y="660335"/>
                  <a:pt x="478755" y="541531"/>
                  <a:pt x="0" y="635806"/>
                </a:cubicBezTo>
                <a:cubicBezTo>
                  <a:pt x="-17322" y="528085"/>
                  <a:pt x="6768" y="442399"/>
                  <a:pt x="0" y="317903"/>
                </a:cubicBezTo>
                <a:cubicBezTo>
                  <a:pt x="-6768" y="193407"/>
                  <a:pt x="26261" y="134016"/>
                  <a:pt x="0" y="0"/>
                </a:cubicBezTo>
                <a:close/>
              </a:path>
              <a:path w="4577778" h="635806" stroke="0" extrusionOk="0">
                <a:moveTo>
                  <a:pt x="0" y="0"/>
                </a:moveTo>
                <a:cubicBezTo>
                  <a:pt x="248944" y="-40620"/>
                  <a:pt x="340961" y="53403"/>
                  <a:pt x="572222" y="0"/>
                </a:cubicBezTo>
                <a:cubicBezTo>
                  <a:pt x="803483" y="-53403"/>
                  <a:pt x="887855" y="72405"/>
                  <a:pt x="1190222" y="0"/>
                </a:cubicBezTo>
                <a:cubicBezTo>
                  <a:pt x="1492589" y="-72405"/>
                  <a:pt x="1476547" y="57291"/>
                  <a:pt x="1670889" y="0"/>
                </a:cubicBezTo>
                <a:cubicBezTo>
                  <a:pt x="1865231" y="-57291"/>
                  <a:pt x="1970068" y="18534"/>
                  <a:pt x="2197333" y="0"/>
                </a:cubicBezTo>
                <a:cubicBezTo>
                  <a:pt x="2424598" y="-18534"/>
                  <a:pt x="2564080" y="52187"/>
                  <a:pt x="2678000" y="0"/>
                </a:cubicBezTo>
                <a:cubicBezTo>
                  <a:pt x="2791920" y="-52187"/>
                  <a:pt x="3091812" y="25595"/>
                  <a:pt x="3250222" y="0"/>
                </a:cubicBezTo>
                <a:cubicBezTo>
                  <a:pt x="3408632" y="-25595"/>
                  <a:pt x="3614017" y="26977"/>
                  <a:pt x="3776667" y="0"/>
                </a:cubicBezTo>
                <a:cubicBezTo>
                  <a:pt x="3939317" y="-26977"/>
                  <a:pt x="4389660" y="68218"/>
                  <a:pt x="4577778" y="0"/>
                </a:cubicBezTo>
                <a:cubicBezTo>
                  <a:pt x="4613804" y="65912"/>
                  <a:pt x="4559344" y="213519"/>
                  <a:pt x="4577778" y="311545"/>
                </a:cubicBezTo>
                <a:cubicBezTo>
                  <a:pt x="4596212" y="409572"/>
                  <a:pt x="4555794" y="501173"/>
                  <a:pt x="4577778" y="635806"/>
                </a:cubicBezTo>
                <a:cubicBezTo>
                  <a:pt x="4314907" y="666187"/>
                  <a:pt x="4160031" y="612235"/>
                  <a:pt x="4051334" y="635806"/>
                </a:cubicBezTo>
                <a:cubicBezTo>
                  <a:pt x="3942637" y="659377"/>
                  <a:pt x="3702871" y="630987"/>
                  <a:pt x="3570667" y="635806"/>
                </a:cubicBezTo>
                <a:cubicBezTo>
                  <a:pt x="3438463" y="640625"/>
                  <a:pt x="3043325" y="599518"/>
                  <a:pt x="2906889" y="635806"/>
                </a:cubicBezTo>
                <a:cubicBezTo>
                  <a:pt x="2770453" y="672094"/>
                  <a:pt x="2611204" y="591133"/>
                  <a:pt x="2334667" y="635806"/>
                </a:cubicBezTo>
                <a:cubicBezTo>
                  <a:pt x="2058130" y="680479"/>
                  <a:pt x="1880814" y="576847"/>
                  <a:pt x="1716667" y="635806"/>
                </a:cubicBezTo>
                <a:cubicBezTo>
                  <a:pt x="1552520" y="694765"/>
                  <a:pt x="1341461" y="597263"/>
                  <a:pt x="1236000" y="635806"/>
                </a:cubicBezTo>
                <a:cubicBezTo>
                  <a:pt x="1130539" y="674349"/>
                  <a:pt x="964048" y="587874"/>
                  <a:pt x="801111" y="635806"/>
                </a:cubicBezTo>
                <a:cubicBezTo>
                  <a:pt x="638174" y="683738"/>
                  <a:pt x="375733" y="606686"/>
                  <a:pt x="0" y="635806"/>
                </a:cubicBezTo>
                <a:cubicBezTo>
                  <a:pt x="-26" y="514461"/>
                  <a:pt x="39500" y="461124"/>
                  <a:pt x="0" y="305187"/>
                </a:cubicBezTo>
                <a:cubicBezTo>
                  <a:pt x="-39500" y="149250"/>
                  <a:pt x="32149" y="116818"/>
                  <a:pt x="0" y="0"/>
                </a:cubicBezTo>
                <a:close/>
              </a:path>
            </a:pathLst>
          </a:custGeom>
          <a:ln>
            <a:extLst>
              <a:ext uri="{C807C97D-BFC1-408E-A445-0C87EB9F89A2}">
                <ask:lineSketchStyleProps xmlns:ask="http://schemas.microsoft.com/office/drawing/2018/sketchyshapes" sd="4265265855">
                  <ask:type>
                    <ask:lineSketchScribble/>
                  </ask:type>
                </ask:lineSketchStyleProps>
              </a:ext>
            </a:extLst>
          </a:ln>
        </p:spPr>
        <p:style>
          <a:lnRef idx="1">
            <a:schemeClr val="accent2"/>
          </a:lnRef>
          <a:fillRef idx="3">
            <a:schemeClr val="accent2"/>
          </a:fillRef>
          <a:effectRef idx="2">
            <a:schemeClr val="accent2"/>
          </a:effectRef>
          <a:fontRef idx="minor">
            <a:schemeClr val="lt1"/>
          </a:fontRef>
        </p:style>
        <p:txBody>
          <a:bodyPr anchor="ctr"/>
          <a:lstStyle/>
          <a:p>
            <a:r>
              <a:rPr lang="en-US" sz="4400" b="1" dirty="0">
                <a:solidFill>
                  <a:schemeClr val="bg1"/>
                </a:solidFill>
                <a:latin typeface="Algerian" panose="04020705040A02060702" pitchFamily="82" charset="0"/>
              </a:rPr>
              <a:t>Conclusion</a:t>
            </a:r>
            <a:endParaRPr lang="en-IN" sz="4400" b="1" dirty="0">
              <a:solidFill>
                <a:schemeClr val="bg1"/>
              </a:solidFill>
              <a:latin typeface="Algerian" panose="04020705040A02060702" pitchFamily="82" charset="0"/>
            </a:endParaRPr>
          </a:p>
        </p:txBody>
      </p:sp>
      <p:sp>
        <p:nvSpPr>
          <p:cNvPr id="3" name="Subtitle 2">
            <a:extLst>
              <a:ext uri="{FF2B5EF4-FFF2-40B4-BE49-F238E27FC236}">
                <a16:creationId xmlns:a16="http://schemas.microsoft.com/office/drawing/2014/main" id="{C17863AB-A24B-2CCE-DD2B-DB40F622CDC9}"/>
              </a:ext>
            </a:extLst>
          </p:cNvPr>
          <p:cNvSpPr>
            <a:spLocks noGrp="1"/>
          </p:cNvSpPr>
          <p:nvPr>
            <p:ph type="subTitle" idx="1"/>
          </p:nvPr>
        </p:nvSpPr>
        <p:spPr>
          <a:xfrm>
            <a:off x="1661386" y="2030169"/>
            <a:ext cx="9301018" cy="3936521"/>
          </a:xfrm>
        </p:spPr>
        <p:txBody>
          <a:bodyPr>
            <a:noAutofit/>
          </a:bodyPr>
          <a:lstStyle/>
          <a:p>
            <a:pPr marL="285750" indent="-285750" algn="l">
              <a:buFont typeface="Wingdings" panose="05000000000000000000" pitchFamily="2" charset="2"/>
              <a:buChar char="v"/>
            </a:pPr>
            <a:r>
              <a:rPr lang="en-US" sz="1800" b="0" i="0" dirty="0">
                <a:solidFill>
                  <a:schemeClr val="tx1"/>
                </a:solidFill>
                <a:effectLst/>
                <a:latin typeface="Arial Rounded MT Bold" panose="020F0704030504030204" pitchFamily="34" charset="0"/>
              </a:rPr>
              <a:t>The OSI model is a foundational framework that simplifies network communication by dividing it into seven layers, each with a specific role. From user interaction at the </a:t>
            </a:r>
            <a:r>
              <a:rPr lang="en-US" sz="1800" b="1" i="0" dirty="0">
                <a:solidFill>
                  <a:schemeClr val="tx1"/>
                </a:solidFill>
                <a:effectLst/>
                <a:latin typeface="Arial Rounded MT Bold" panose="020F0704030504030204" pitchFamily="34" charset="0"/>
              </a:rPr>
              <a:t>Application Layer</a:t>
            </a:r>
            <a:r>
              <a:rPr lang="en-US" sz="1800" b="0" i="0" dirty="0">
                <a:solidFill>
                  <a:schemeClr val="tx1"/>
                </a:solidFill>
                <a:effectLst/>
                <a:latin typeface="Arial Rounded MT Bold" panose="020F0704030504030204" pitchFamily="34" charset="0"/>
              </a:rPr>
              <a:t> to data transmission at the </a:t>
            </a:r>
            <a:r>
              <a:rPr lang="en-US" sz="1800" b="1" i="0" dirty="0">
                <a:solidFill>
                  <a:schemeClr val="tx1"/>
                </a:solidFill>
                <a:effectLst/>
                <a:latin typeface="Arial Rounded MT Bold" panose="020F0704030504030204" pitchFamily="34" charset="0"/>
              </a:rPr>
              <a:t>Physical Layer</a:t>
            </a:r>
            <a:r>
              <a:rPr lang="en-US" sz="1800" b="0" i="0" dirty="0">
                <a:solidFill>
                  <a:schemeClr val="tx1"/>
                </a:solidFill>
                <a:effectLst/>
                <a:latin typeface="Arial Rounded MT Bold" panose="020F0704030504030204" pitchFamily="34" charset="0"/>
              </a:rPr>
              <a:t>, it ensures interoperability, efficient troubleshooting, and standardization across technologies.</a:t>
            </a:r>
          </a:p>
          <a:p>
            <a:pPr marL="285750" indent="-285750" algn="l">
              <a:buFont typeface="Wingdings" panose="05000000000000000000" pitchFamily="2" charset="2"/>
              <a:buChar char="v"/>
            </a:pPr>
            <a:endParaRPr lang="en-US" sz="1800" b="0" i="0" dirty="0">
              <a:solidFill>
                <a:schemeClr val="tx1"/>
              </a:solidFill>
              <a:effectLst/>
              <a:latin typeface="Arial Rounded MT Bold" panose="020F0704030504030204" pitchFamily="34" charset="0"/>
            </a:endParaRPr>
          </a:p>
          <a:p>
            <a:pPr marL="285750" indent="-285750" algn="l">
              <a:buFont typeface="Wingdings" panose="05000000000000000000" pitchFamily="2" charset="2"/>
              <a:buChar char="v"/>
            </a:pPr>
            <a:r>
              <a:rPr lang="en-US" sz="1800" b="0" i="0" dirty="0">
                <a:solidFill>
                  <a:schemeClr val="tx1"/>
                </a:solidFill>
                <a:effectLst/>
                <a:latin typeface="Arial Rounded MT Bold" panose="020F0704030504030204" pitchFamily="34" charset="0"/>
              </a:rPr>
              <a:t>While practical implementations often use models like TCP/IP, the OSI model remains essential for understanding and designing networks. Its layered approach empowers professionals to diagnose issues and innovate effectively.</a:t>
            </a:r>
          </a:p>
          <a:p>
            <a:pPr marL="285750" indent="-285750" algn="l">
              <a:buFont typeface="Wingdings" panose="05000000000000000000" pitchFamily="2" charset="2"/>
              <a:buChar char="v"/>
            </a:pPr>
            <a:endParaRPr lang="en-US" sz="1800" b="0" i="0" dirty="0">
              <a:solidFill>
                <a:schemeClr val="tx1"/>
              </a:solidFill>
              <a:effectLst/>
              <a:latin typeface="Arial Rounded MT Bold" panose="020F0704030504030204" pitchFamily="34" charset="0"/>
            </a:endParaRPr>
          </a:p>
          <a:p>
            <a:pPr marL="285750" indent="-285750" algn="l">
              <a:buFont typeface="Wingdings" panose="05000000000000000000" pitchFamily="2" charset="2"/>
              <a:buChar char="v"/>
            </a:pPr>
            <a:r>
              <a:rPr lang="en-US" sz="1800" b="0" i="0" dirty="0">
                <a:solidFill>
                  <a:schemeClr val="tx1"/>
                </a:solidFill>
                <a:effectLst/>
                <a:latin typeface="Arial Rounded MT Bold" panose="020F0704030504030204" pitchFamily="34" charset="0"/>
              </a:rPr>
              <a:t>In short, the OSI model is the blueprint that keeps our digital world connected. Thank you, and I’m happy to take any questions!</a:t>
            </a:r>
          </a:p>
          <a:p>
            <a:pPr marL="285750" indent="-285750">
              <a:buFont typeface="Wingdings" panose="05000000000000000000" pitchFamily="2" charset="2"/>
              <a:buChar char="v"/>
            </a:pPr>
            <a:endParaRPr lang="en-IN" sz="18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16086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E1668-AB9B-1860-9D81-0A3B1414C90A}"/>
              </a:ext>
            </a:extLst>
          </p:cNvPr>
          <p:cNvSpPr>
            <a:spLocks noGrp="1"/>
          </p:cNvSpPr>
          <p:nvPr>
            <p:ph type="title"/>
          </p:nvPr>
        </p:nvSpPr>
        <p:spPr>
          <a:xfrm>
            <a:off x="2947554" y="840509"/>
            <a:ext cx="6296891" cy="998682"/>
          </a:xfrm>
        </p:spPr>
        <p:txBody>
          <a:bodyPr anchor="ctr">
            <a:normAutofit/>
          </a:bodyPr>
          <a:lstStyle/>
          <a:p>
            <a:pPr algn="ctr"/>
            <a:r>
              <a:rPr lang="en-US" sz="4800" b="1" dirty="0">
                <a:latin typeface="Algerian" panose="04020705040A02060702" pitchFamily="82" charset="0"/>
              </a:rPr>
              <a:t>REFERENCES</a:t>
            </a:r>
            <a:endParaRPr lang="en-IN" sz="4800" b="1" dirty="0">
              <a:latin typeface="Algerian" panose="04020705040A02060702" pitchFamily="82" charset="0"/>
            </a:endParaRPr>
          </a:p>
        </p:txBody>
      </p:sp>
      <p:sp>
        <p:nvSpPr>
          <p:cNvPr id="3" name="Rectangle 2">
            <a:extLst>
              <a:ext uri="{FF2B5EF4-FFF2-40B4-BE49-F238E27FC236}">
                <a16:creationId xmlns:a16="http://schemas.microsoft.com/office/drawing/2014/main" id="{4C5F2231-E4B2-CB25-B049-D2D98EDC9FC7}"/>
              </a:ext>
            </a:extLst>
          </p:cNvPr>
          <p:cNvSpPr/>
          <p:nvPr/>
        </p:nvSpPr>
        <p:spPr>
          <a:xfrm>
            <a:off x="1459346" y="2059709"/>
            <a:ext cx="9919854" cy="32234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IN" dirty="0">
                <a:latin typeface="Arial Rounded MT Bold" panose="020F0704030504030204" pitchFamily="34" charset="0"/>
              </a:rPr>
              <a:t>📘 </a:t>
            </a:r>
            <a:r>
              <a:rPr lang="en-IN" b="1" dirty="0">
                <a:latin typeface="Arial Rounded MT Bold" panose="020F0704030504030204" pitchFamily="34" charset="0"/>
              </a:rPr>
              <a:t>"Computer Networking: A Top-Down Approach"</a:t>
            </a:r>
            <a:r>
              <a:rPr lang="en-IN" dirty="0">
                <a:latin typeface="Arial Rounded MT Bold" panose="020F0704030504030204" pitchFamily="34" charset="0"/>
              </a:rPr>
              <a:t> – James F. Kurose &amp; Keith W. Ross</a:t>
            </a:r>
            <a:br>
              <a:rPr lang="en-IN" dirty="0">
                <a:latin typeface="Arial Rounded MT Bold" panose="020F0704030504030204" pitchFamily="34" charset="0"/>
              </a:rPr>
            </a:br>
            <a:endParaRPr lang="en-IN" dirty="0">
              <a:latin typeface="Arial Rounded MT Bold" panose="020F0704030504030204" pitchFamily="34" charset="0"/>
            </a:endParaRPr>
          </a:p>
          <a:p>
            <a:r>
              <a:rPr lang="en-IN" dirty="0">
                <a:latin typeface="Arial Rounded MT Bold" panose="020F0704030504030204" pitchFamily="34" charset="0"/>
              </a:rPr>
              <a:t>📗 </a:t>
            </a:r>
            <a:r>
              <a:rPr lang="en-IN" b="1" dirty="0">
                <a:latin typeface="Arial Rounded MT Bold" panose="020F0704030504030204" pitchFamily="34" charset="0"/>
              </a:rPr>
              <a:t>"Data Communications and Networking"</a:t>
            </a:r>
            <a:r>
              <a:rPr lang="en-IN" dirty="0">
                <a:latin typeface="Arial Rounded MT Bold" panose="020F0704030504030204" pitchFamily="34" charset="0"/>
              </a:rPr>
              <a:t> – Behrouz A. Forouzan</a:t>
            </a:r>
            <a:br>
              <a:rPr lang="en-IN" dirty="0">
                <a:latin typeface="Arial Rounded MT Bold" panose="020F0704030504030204" pitchFamily="34" charset="0"/>
              </a:rPr>
            </a:br>
            <a:endParaRPr lang="en-IN" dirty="0">
              <a:latin typeface="Arial Rounded MT Bold" panose="020F0704030504030204" pitchFamily="34" charset="0"/>
            </a:endParaRPr>
          </a:p>
          <a:p>
            <a:r>
              <a:rPr lang="en-IN" dirty="0">
                <a:latin typeface="Arial Rounded MT Bold" panose="020F0704030504030204" pitchFamily="34" charset="0"/>
              </a:rPr>
              <a:t>📙 </a:t>
            </a:r>
            <a:r>
              <a:rPr lang="en-IN" b="1" dirty="0">
                <a:latin typeface="Arial Rounded MT Bold" panose="020F0704030504030204" pitchFamily="34" charset="0"/>
              </a:rPr>
              <a:t>"Computer Networks"</a:t>
            </a:r>
            <a:r>
              <a:rPr lang="en-IN" dirty="0">
                <a:latin typeface="Arial Rounded MT Bold" panose="020F0704030504030204" pitchFamily="34" charset="0"/>
              </a:rPr>
              <a:t> – Andrew S. Tanenbaum &amp; David J. Wetherall</a:t>
            </a:r>
            <a:br>
              <a:rPr lang="en-IN" dirty="0">
                <a:latin typeface="Arial Rounded MT Bold" panose="020F0704030504030204" pitchFamily="34" charset="0"/>
              </a:rPr>
            </a:br>
            <a:endParaRPr lang="en-IN" dirty="0">
              <a:latin typeface="Arial Rounded MT Bold" panose="020F0704030504030204" pitchFamily="34" charset="0"/>
            </a:endParaRPr>
          </a:p>
          <a:p>
            <a:r>
              <a:rPr lang="en-IN" dirty="0">
                <a:latin typeface="Arial Rounded MT Bold" panose="020F0704030504030204" pitchFamily="34" charset="0"/>
              </a:rPr>
              <a:t>📕 </a:t>
            </a:r>
            <a:r>
              <a:rPr lang="en-IN" b="1" dirty="0">
                <a:latin typeface="Arial Rounded MT Bold" panose="020F0704030504030204" pitchFamily="34" charset="0"/>
              </a:rPr>
              <a:t>"TCP/IP Illustrated, Volume 1: The Protocols"</a:t>
            </a:r>
            <a:r>
              <a:rPr lang="en-IN" dirty="0">
                <a:latin typeface="Arial Rounded MT Bold" panose="020F0704030504030204" pitchFamily="34" charset="0"/>
              </a:rPr>
              <a:t> – W. Richard Stevens</a:t>
            </a:r>
            <a:br>
              <a:rPr lang="en-IN" dirty="0">
                <a:latin typeface="Arial Rounded MT Bold" panose="020F0704030504030204" pitchFamily="34" charset="0"/>
              </a:rPr>
            </a:br>
            <a:endParaRPr lang="en-IN" dirty="0">
              <a:latin typeface="Arial Rounded MT Bold" panose="020F0704030504030204" pitchFamily="34" charset="0"/>
            </a:endParaRPr>
          </a:p>
          <a:p>
            <a:r>
              <a:rPr lang="en-IN" dirty="0">
                <a:latin typeface="Arial Rounded MT Bold" panose="020F0704030504030204" pitchFamily="34" charset="0"/>
              </a:rPr>
              <a:t>📓 </a:t>
            </a:r>
            <a:r>
              <a:rPr lang="en-IN" b="1" dirty="0">
                <a:latin typeface="Arial Rounded MT Bold" panose="020F0704030504030204" pitchFamily="34" charset="0"/>
              </a:rPr>
              <a:t>"Internetworking with TCP/IP"</a:t>
            </a:r>
            <a:r>
              <a:rPr lang="en-IN" dirty="0">
                <a:latin typeface="Arial Rounded MT Bold" panose="020F0704030504030204" pitchFamily="34" charset="0"/>
              </a:rPr>
              <a:t> – Douglas E. Comer</a:t>
            </a:r>
          </a:p>
        </p:txBody>
      </p:sp>
    </p:spTree>
    <p:extLst>
      <p:ext uri="{BB962C8B-B14F-4D97-AF65-F5344CB8AC3E}">
        <p14:creationId xmlns:p14="http://schemas.microsoft.com/office/powerpoint/2010/main" val="420839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5ECBE80-D917-90F8-CA0D-06448C4FD554}"/>
              </a:ext>
            </a:extLst>
          </p:cNvPr>
          <p:cNvSpPr/>
          <p:nvPr/>
        </p:nvSpPr>
        <p:spPr>
          <a:xfrm>
            <a:off x="1076520" y="229479"/>
            <a:ext cx="9010650" cy="962025"/>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solidFill>
                  <a:schemeClr val="tx2">
                    <a:lumMod val="50000"/>
                  </a:schemeClr>
                </a:solidFill>
                <a:latin typeface="Algerian" panose="04020705040A02060702" pitchFamily="82" charset="0"/>
              </a:rPr>
              <a:t>7 Layers of OSI Model</a:t>
            </a:r>
          </a:p>
        </p:txBody>
      </p:sp>
      <p:cxnSp>
        <p:nvCxnSpPr>
          <p:cNvPr id="5" name="Straight Connector 4">
            <a:extLst>
              <a:ext uri="{FF2B5EF4-FFF2-40B4-BE49-F238E27FC236}">
                <a16:creationId xmlns:a16="http://schemas.microsoft.com/office/drawing/2014/main" id="{C8933A51-1BA1-2E5B-5276-9B7CB7ED5BCE}"/>
              </a:ext>
            </a:extLst>
          </p:cNvPr>
          <p:cNvCxnSpPr>
            <a:cxnSpLocks/>
          </p:cNvCxnSpPr>
          <p:nvPr/>
        </p:nvCxnSpPr>
        <p:spPr>
          <a:xfrm flipH="1">
            <a:off x="1433416" y="1191504"/>
            <a:ext cx="13605" cy="5545198"/>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20A574E-3553-4087-8A42-6ED0CA2DEC19}"/>
              </a:ext>
            </a:extLst>
          </p:cNvPr>
          <p:cNvSpPr/>
          <p:nvPr/>
        </p:nvSpPr>
        <p:spPr>
          <a:xfrm>
            <a:off x="2133791" y="1369852"/>
            <a:ext cx="581025" cy="609600"/>
          </a:xfrm>
          <a:prstGeom prst="rect">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latin typeface="+mj-lt"/>
              </a:rPr>
              <a:t>1</a:t>
            </a:r>
            <a:endParaRPr lang="en-IN" sz="2800" dirty="0">
              <a:solidFill>
                <a:srgbClr val="FFFF00"/>
              </a:solidFill>
              <a:latin typeface="+mj-lt"/>
            </a:endParaRPr>
          </a:p>
        </p:txBody>
      </p:sp>
      <p:sp>
        <p:nvSpPr>
          <p:cNvPr id="7" name="Rectangle 6">
            <a:extLst>
              <a:ext uri="{FF2B5EF4-FFF2-40B4-BE49-F238E27FC236}">
                <a16:creationId xmlns:a16="http://schemas.microsoft.com/office/drawing/2014/main" id="{D3F4D2CD-CE0B-9E97-27D7-359CF128DF18}"/>
              </a:ext>
            </a:extLst>
          </p:cNvPr>
          <p:cNvSpPr/>
          <p:nvPr/>
        </p:nvSpPr>
        <p:spPr>
          <a:xfrm>
            <a:off x="2133792" y="2140681"/>
            <a:ext cx="581025" cy="609600"/>
          </a:xfrm>
          <a:prstGeom prst="rect">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latin typeface="+mj-lt"/>
              </a:rPr>
              <a:t>2</a:t>
            </a:r>
            <a:endParaRPr lang="en-IN" sz="2800" dirty="0">
              <a:solidFill>
                <a:srgbClr val="FFFF00"/>
              </a:solidFill>
              <a:latin typeface="+mj-lt"/>
            </a:endParaRPr>
          </a:p>
        </p:txBody>
      </p:sp>
      <p:sp>
        <p:nvSpPr>
          <p:cNvPr id="8" name="Rectangle 7">
            <a:extLst>
              <a:ext uri="{FF2B5EF4-FFF2-40B4-BE49-F238E27FC236}">
                <a16:creationId xmlns:a16="http://schemas.microsoft.com/office/drawing/2014/main" id="{C8BF41E6-8FB7-073F-E921-84156D43B8FE}"/>
              </a:ext>
            </a:extLst>
          </p:cNvPr>
          <p:cNvSpPr/>
          <p:nvPr/>
        </p:nvSpPr>
        <p:spPr>
          <a:xfrm>
            <a:off x="2133792" y="2891703"/>
            <a:ext cx="581025" cy="609600"/>
          </a:xfrm>
          <a:prstGeom prst="rect">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latin typeface="+mj-lt"/>
              </a:rPr>
              <a:t>3</a:t>
            </a:r>
            <a:endParaRPr lang="en-IN" sz="2800" dirty="0">
              <a:solidFill>
                <a:srgbClr val="FFFF00"/>
              </a:solidFill>
              <a:latin typeface="+mj-lt"/>
            </a:endParaRPr>
          </a:p>
        </p:txBody>
      </p:sp>
      <p:sp>
        <p:nvSpPr>
          <p:cNvPr id="9" name="Rectangle 8">
            <a:extLst>
              <a:ext uri="{FF2B5EF4-FFF2-40B4-BE49-F238E27FC236}">
                <a16:creationId xmlns:a16="http://schemas.microsoft.com/office/drawing/2014/main" id="{1565C809-E05B-EEC1-D263-25B0F760F678}"/>
              </a:ext>
            </a:extLst>
          </p:cNvPr>
          <p:cNvSpPr/>
          <p:nvPr/>
        </p:nvSpPr>
        <p:spPr>
          <a:xfrm>
            <a:off x="2133791" y="3677833"/>
            <a:ext cx="581025" cy="609600"/>
          </a:xfrm>
          <a:prstGeom prst="rect">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latin typeface="+mj-lt"/>
              </a:rPr>
              <a:t>4</a:t>
            </a:r>
            <a:endParaRPr lang="en-IN" sz="2800" dirty="0">
              <a:solidFill>
                <a:srgbClr val="FFFF00"/>
              </a:solidFill>
              <a:latin typeface="+mj-lt"/>
            </a:endParaRPr>
          </a:p>
        </p:txBody>
      </p:sp>
      <p:sp>
        <p:nvSpPr>
          <p:cNvPr id="10" name="Rectangle 9">
            <a:extLst>
              <a:ext uri="{FF2B5EF4-FFF2-40B4-BE49-F238E27FC236}">
                <a16:creationId xmlns:a16="http://schemas.microsoft.com/office/drawing/2014/main" id="{BF0C448F-1C94-7DDC-6C3C-1D50217BD3E0}"/>
              </a:ext>
            </a:extLst>
          </p:cNvPr>
          <p:cNvSpPr/>
          <p:nvPr/>
        </p:nvSpPr>
        <p:spPr>
          <a:xfrm>
            <a:off x="2133791" y="4457335"/>
            <a:ext cx="581025" cy="609600"/>
          </a:xfrm>
          <a:prstGeom prst="rect">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latin typeface="+mj-lt"/>
              </a:rPr>
              <a:t>5</a:t>
            </a:r>
            <a:endParaRPr lang="en-IN" sz="2800" dirty="0">
              <a:solidFill>
                <a:srgbClr val="FFFF00"/>
              </a:solidFill>
              <a:latin typeface="+mj-lt"/>
            </a:endParaRPr>
          </a:p>
        </p:txBody>
      </p:sp>
      <p:cxnSp>
        <p:nvCxnSpPr>
          <p:cNvPr id="11" name="Straight Connector 10">
            <a:extLst>
              <a:ext uri="{FF2B5EF4-FFF2-40B4-BE49-F238E27FC236}">
                <a16:creationId xmlns:a16="http://schemas.microsoft.com/office/drawing/2014/main" id="{C36D8092-B2B1-5880-2FFD-6B9C64A7C94B}"/>
              </a:ext>
            </a:extLst>
          </p:cNvPr>
          <p:cNvCxnSpPr>
            <a:cxnSpLocks/>
            <a:stCxn id="6" idx="1"/>
          </p:cNvCxnSpPr>
          <p:nvPr/>
        </p:nvCxnSpPr>
        <p:spPr>
          <a:xfrm flipH="1">
            <a:off x="1447018" y="1674652"/>
            <a:ext cx="686773"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B6856E-E137-C9B8-A872-B3C92386F03F}"/>
              </a:ext>
            </a:extLst>
          </p:cNvPr>
          <p:cNvCxnSpPr>
            <a:cxnSpLocks/>
            <a:stCxn id="7" idx="1"/>
          </p:cNvCxnSpPr>
          <p:nvPr/>
        </p:nvCxnSpPr>
        <p:spPr>
          <a:xfrm flipH="1">
            <a:off x="1438470" y="2445481"/>
            <a:ext cx="695322"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CB03D7-5CF9-7432-C375-2BF51B1FE4AE}"/>
              </a:ext>
            </a:extLst>
          </p:cNvPr>
          <p:cNvCxnSpPr>
            <a:cxnSpLocks/>
            <a:stCxn id="8" idx="1"/>
          </p:cNvCxnSpPr>
          <p:nvPr/>
        </p:nvCxnSpPr>
        <p:spPr>
          <a:xfrm flipH="1">
            <a:off x="1447021" y="3196503"/>
            <a:ext cx="686771"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2122DF-1DA3-F489-FEA9-0ADF18BB4866}"/>
              </a:ext>
            </a:extLst>
          </p:cNvPr>
          <p:cNvCxnSpPr>
            <a:cxnSpLocks/>
            <a:stCxn id="9" idx="1"/>
          </p:cNvCxnSpPr>
          <p:nvPr/>
        </p:nvCxnSpPr>
        <p:spPr>
          <a:xfrm flipH="1">
            <a:off x="1433415" y="3982633"/>
            <a:ext cx="700376"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10FCA1-BAD1-81E5-56FC-DA2C1155E5F2}"/>
              </a:ext>
            </a:extLst>
          </p:cNvPr>
          <p:cNvCxnSpPr>
            <a:cxnSpLocks/>
            <a:stCxn id="10" idx="1"/>
          </p:cNvCxnSpPr>
          <p:nvPr/>
        </p:nvCxnSpPr>
        <p:spPr>
          <a:xfrm flipH="1">
            <a:off x="1433413" y="4762135"/>
            <a:ext cx="700378"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A3C0E0C-E614-377C-491F-4A3EA08FEF13}"/>
              </a:ext>
            </a:extLst>
          </p:cNvPr>
          <p:cNvSpPr/>
          <p:nvPr/>
        </p:nvSpPr>
        <p:spPr>
          <a:xfrm>
            <a:off x="3253857" y="1429919"/>
            <a:ext cx="2574524" cy="48946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just"/>
            <a:r>
              <a:rPr lang="en-US" sz="2000" b="1" i="0" dirty="0">
                <a:solidFill>
                  <a:schemeClr val="bg2">
                    <a:lumMod val="50000"/>
                    <a:lumOff val="50000"/>
                  </a:schemeClr>
                </a:solidFill>
                <a:effectLst/>
                <a:latin typeface="Arial Rounded MT Bold" panose="020F0704030504030204" pitchFamily="34" charset="0"/>
              </a:rPr>
              <a:t>Physical Layer</a:t>
            </a:r>
          </a:p>
        </p:txBody>
      </p:sp>
      <p:sp>
        <p:nvSpPr>
          <p:cNvPr id="17" name="TextBox 16">
            <a:extLst>
              <a:ext uri="{FF2B5EF4-FFF2-40B4-BE49-F238E27FC236}">
                <a16:creationId xmlns:a16="http://schemas.microsoft.com/office/drawing/2014/main" id="{4C863F34-26C4-C9EE-5EA4-22D537ED445B}"/>
              </a:ext>
            </a:extLst>
          </p:cNvPr>
          <p:cNvSpPr txBox="1"/>
          <p:nvPr/>
        </p:nvSpPr>
        <p:spPr>
          <a:xfrm>
            <a:off x="3253858" y="2245426"/>
            <a:ext cx="2574524" cy="400110"/>
          </a:xfrm>
          <a:prstGeom prst="rect">
            <a:avLst/>
          </a:prstGeom>
          <a:noFill/>
        </p:spPr>
        <p:txBody>
          <a:bodyPr wrap="square">
            <a:spAutoFit/>
          </a:bodyPr>
          <a:lstStyle/>
          <a:p>
            <a:pPr algn="just"/>
            <a:r>
              <a:rPr lang="en-US" sz="2000" b="1" i="0" dirty="0">
                <a:solidFill>
                  <a:schemeClr val="bg2">
                    <a:lumMod val="50000"/>
                    <a:lumOff val="50000"/>
                  </a:schemeClr>
                </a:solidFill>
                <a:effectLst/>
                <a:latin typeface="Arial Rounded MT Bold" panose="020F0704030504030204" pitchFamily="34" charset="0"/>
              </a:rPr>
              <a:t>Data-Link Layer</a:t>
            </a:r>
          </a:p>
        </p:txBody>
      </p:sp>
      <p:sp>
        <p:nvSpPr>
          <p:cNvPr id="18" name="TextBox 17">
            <a:extLst>
              <a:ext uri="{FF2B5EF4-FFF2-40B4-BE49-F238E27FC236}">
                <a16:creationId xmlns:a16="http://schemas.microsoft.com/office/drawing/2014/main" id="{9CF61594-352F-C8DF-0EF3-4889B52243B7}"/>
              </a:ext>
            </a:extLst>
          </p:cNvPr>
          <p:cNvSpPr txBox="1"/>
          <p:nvPr/>
        </p:nvSpPr>
        <p:spPr>
          <a:xfrm>
            <a:off x="3253856" y="3000098"/>
            <a:ext cx="2574528" cy="400110"/>
          </a:xfrm>
          <a:prstGeom prst="rect">
            <a:avLst/>
          </a:prstGeom>
          <a:noFill/>
        </p:spPr>
        <p:txBody>
          <a:bodyPr wrap="square">
            <a:spAutoFit/>
          </a:bodyPr>
          <a:lstStyle/>
          <a:p>
            <a:pPr algn="just"/>
            <a:r>
              <a:rPr lang="en-US" sz="2000" b="1" i="0" dirty="0">
                <a:solidFill>
                  <a:schemeClr val="bg2">
                    <a:lumMod val="50000"/>
                    <a:lumOff val="50000"/>
                  </a:schemeClr>
                </a:solidFill>
                <a:effectLst/>
                <a:latin typeface="Arial Rounded MT Bold" panose="020F0704030504030204" pitchFamily="34" charset="0"/>
              </a:rPr>
              <a:t>Network Layer</a:t>
            </a:r>
          </a:p>
        </p:txBody>
      </p:sp>
      <p:sp>
        <p:nvSpPr>
          <p:cNvPr id="19" name="TextBox 18">
            <a:extLst>
              <a:ext uri="{FF2B5EF4-FFF2-40B4-BE49-F238E27FC236}">
                <a16:creationId xmlns:a16="http://schemas.microsoft.com/office/drawing/2014/main" id="{03492F22-0C9A-7552-C917-FF48D2AFAD11}"/>
              </a:ext>
            </a:extLst>
          </p:cNvPr>
          <p:cNvSpPr txBox="1"/>
          <p:nvPr/>
        </p:nvSpPr>
        <p:spPr>
          <a:xfrm>
            <a:off x="3253853" y="4562080"/>
            <a:ext cx="2574532" cy="400110"/>
          </a:xfrm>
          <a:prstGeom prst="rect">
            <a:avLst/>
          </a:prstGeom>
          <a:noFill/>
        </p:spPr>
        <p:txBody>
          <a:bodyPr wrap="square">
            <a:spAutoFit/>
          </a:bodyPr>
          <a:lstStyle/>
          <a:p>
            <a:pPr algn="just"/>
            <a:r>
              <a:rPr lang="en-US" sz="2000" b="1" i="0" dirty="0">
                <a:solidFill>
                  <a:schemeClr val="bg2">
                    <a:lumMod val="50000"/>
                    <a:lumOff val="50000"/>
                  </a:schemeClr>
                </a:solidFill>
                <a:effectLst/>
                <a:latin typeface="Arial Rounded MT Bold" panose="020F0704030504030204" pitchFamily="34" charset="0"/>
              </a:rPr>
              <a:t>Session Layer</a:t>
            </a:r>
          </a:p>
        </p:txBody>
      </p:sp>
      <p:sp>
        <p:nvSpPr>
          <p:cNvPr id="20" name="TextBox 19">
            <a:extLst>
              <a:ext uri="{FF2B5EF4-FFF2-40B4-BE49-F238E27FC236}">
                <a16:creationId xmlns:a16="http://schemas.microsoft.com/office/drawing/2014/main" id="{3C90691F-D61A-375B-0B1D-5A3C8B849384}"/>
              </a:ext>
            </a:extLst>
          </p:cNvPr>
          <p:cNvSpPr txBox="1"/>
          <p:nvPr/>
        </p:nvSpPr>
        <p:spPr>
          <a:xfrm>
            <a:off x="3253854" y="3774132"/>
            <a:ext cx="2574527" cy="400110"/>
          </a:xfrm>
          <a:prstGeom prst="rect">
            <a:avLst/>
          </a:prstGeom>
          <a:noFill/>
        </p:spPr>
        <p:txBody>
          <a:bodyPr wrap="square">
            <a:spAutoFit/>
          </a:bodyPr>
          <a:lstStyle/>
          <a:p>
            <a:pPr algn="just"/>
            <a:r>
              <a:rPr lang="en-US" sz="2000" b="1" i="0" dirty="0">
                <a:solidFill>
                  <a:schemeClr val="bg2">
                    <a:lumMod val="50000"/>
                    <a:lumOff val="50000"/>
                  </a:schemeClr>
                </a:solidFill>
                <a:effectLst/>
                <a:latin typeface="Arial Rounded MT Bold" panose="020F0704030504030204" pitchFamily="34" charset="0"/>
              </a:rPr>
              <a:t>Transport Layer</a:t>
            </a:r>
          </a:p>
        </p:txBody>
      </p:sp>
      <p:cxnSp>
        <p:nvCxnSpPr>
          <p:cNvPr id="21" name="Straight Connector 20">
            <a:extLst>
              <a:ext uri="{FF2B5EF4-FFF2-40B4-BE49-F238E27FC236}">
                <a16:creationId xmlns:a16="http://schemas.microsoft.com/office/drawing/2014/main" id="{90CD03F7-3E70-6644-256E-0A25E4591F7D}"/>
              </a:ext>
            </a:extLst>
          </p:cNvPr>
          <p:cNvCxnSpPr>
            <a:stCxn id="6" idx="3"/>
          </p:cNvCxnSpPr>
          <p:nvPr/>
        </p:nvCxnSpPr>
        <p:spPr>
          <a:xfrm>
            <a:off x="2714816" y="1674652"/>
            <a:ext cx="448262"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75B6E3-1EFD-F331-F119-E6A64016EE20}"/>
              </a:ext>
            </a:extLst>
          </p:cNvPr>
          <p:cNvCxnSpPr>
            <a:cxnSpLocks/>
          </p:cNvCxnSpPr>
          <p:nvPr/>
        </p:nvCxnSpPr>
        <p:spPr>
          <a:xfrm>
            <a:off x="2714816" y="2453064"/>
            <a:ext cx="448262"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44A172-C7D3-2896-7904-6E1E4BF57329}"/>
              </a:ext>
            </a:extLst>
          </p:cNvPr>
          <p:cNvCxnSpPr>
            <a:cxnSpLocks/>
          </p:cNvCxnSpPr>
          <p:nvPr/>
        </p:nvCxnSpPr>
        <p:spPr>
          <a:xfrm>
            <a:off x="2714816" y="3209439"/>
            <a:ext cx="448262"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28FBBD-5B4A-6B25-C811-A891BCE8FEAA}"/>
              </a:ext>
            </a:extLst>
          </p:cNvPr>
          <p:cNvCxnSpPr>
            <a:cxnSpLocks/>
          </p:cNvCxnSpPr>
          <p:nvPr/>
        </p:nvCxnSpPr>
        <p:spPr>
          <a:xfrm>
            <a:off x="2714225" y="3982633"/>
            <a:ext cx="448262"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A367B6-676C-390E-EC80-F66F4CC82400}"/>
              </a:ext>
            </a:extLst>
          </p:cNvPr>
          <p:cNvCxnSpPr>
            <a:cxnSpLocks/>
          </p:cNvCxnSpPr>
          <p:nvPr/>
        </p:nvCxnSpPr>
        <p:spPr>
          <a:xfrm>
            <a:off x="2708200" y="4762135"/>
            <a:ext cx="448262"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F2C3158-77FA-4E99-590C-D7E093857D94}"/>
              </a:ext>
            </a:extLst>
          </p:cNvPr>
          <p:cNvSpPr/>
          <p:nvPr/>
        </p:nvSpPr>
        <p:spPr>
          <a:xfrm>
            <a:off x="2133791" y="5192507"/>
            <a:ext cx="581025" cy="609600"/>
          </a:xfrm>
          <a:prstGeom prst="rect">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latin typeface="+mj-lt"/>
              </a:rPr>
              <a:t>6</a:t>
            </a:r>
            <a:endParaRPr lang="en-IN" sz="2800" dirty="0">
              <a:solidFill>
                <a:srgbClr val="FFFF00"/>
              </a:solidFill>
              <a:latin typeface="+mj-lt"/>
            </a:endParaRPr>
          </a:p>
        </p:txBody>
      </p:sp>
      <p:cxnSp>
        <p:nvCxnSpPr>
          <p:cNvPr id="42" name="Straight Connector 41">
            <a:extLst>
              <a:ext uri="{FF2B5EF4-FFF2-40B4-BE49-F238E27FC236}">
                <a16:creationId xmlns:a16="http://schemas.microsoft.com/office/drawing/2014/main" id="{04DD693E-8BA6-1123-131C-2BFAD114FEAA}"/>
              </a:ext>
            </a:extLst>
          </p:cNvPr>
          <p:cNvCxnSpPr>
            <a:cxnSpLocks/>
            <a:stCxn id="41" idx="1"/>
          </p:cNvCxnSpPr>
          <p:nvPr/>
        </p:nvCxnSpPr>
        <p:spPr>
          <a:xfrm flipH="1">
            <a:off x="1447018" y="5497307"/>
            <a:ext cx="686773"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A8F7191-B26E-52B0-9074-0E76BA5444BA}"/>
              </a:ext>
            </a:extLst>
          </p:cNvPr>
          <p:cNvSpPr txBox="1"/>
          <p:nvPr/>
        </p:nvSpPr>
        <p:spPr>
          <a:xfrm>
            <a:off x="3253853" y="5297252"/>
            <a:ext cx="2574536" cy="400110"/>
          </a:xfrm>
          <a:prstGeom prst="rect">
            <a:avLst/>
          </a:prstGeom>
          <a:noFill/>
        </p:spPr>
        <p:txBody>
          <a:bodyPr wrap="square">
            <a:spAutoFit/>
          </a:bodyPr>
          <a:lstStyle/>
          <a:p>
            <a:pPr algn="just"/>
            <a:r>
              <a:rPr lang="en-US" sz="2000" b="1" i="0" dirty="0">
                <a:solidFill>
                  <a:schemeClr val="bg2">
                    <a:lumMod val="50000"/>
                    <a:lumOff val="50000"/>
                  </a:schemeClr>
                </a:solidFill>
                <a:effectLst/>
                <a:latin typeface="Arial Rounded MT Bold" panose="020F0704030504030204" pitchFamily="34" charset="0"/>
              </a:rPr>
              <a:t>Presentation Layer</a:t>
            </a:r>
          </a:p>
        </p:txBody>
      </p:sp>
      <p:cxnSp>
        <p:nvCxnSpPr>
          <p:cNvPr id="44" name="Straight Connector 43">
            <a:extLst>
              <a:ext uri="{FF2B5EF4-FFF2-40B4-BE49-F238E27FC236}">
                <a16:creationId xmlns:a16="http://schemas.microsoft.com/office/drawing/2014/main" id="{9D7D8806-E70E-28B3-47D5-B23CC4B1E92D}"/>
              </a:ext>
            </a:extLst>
          </p:cNvPr>
          <p:cNvCxnSpPr>
            <a:cxnSpLocks/>
          </p:cNvCxnSpPr>
          <p:nvPr/>
        </p:nvCxnSpPr>
        <p:spPr>
          <a:xfrm>
            <a:off x="2708200" y="5497307"/>
            <a:ext cx="448262"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1FBD7200-414A-54ED-7286-945E8BF596F0}"/>
              </a:ext>
            </a:extLst>
          </p:cNvPr>
          <p:cNvSpPr/>
          <p:nvPr/>
        </p:nvSpPr>
        <p:spPr>
          <a:xfrm>
            <a:off x="2133791" y="5950920"/>
            <a:ext cx="581025" cy="609600"/>
          </a:xfrm>
          <a:prstGeom prst="rect">
            <a:avLst/>
          </a:prstGeom>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latin typeface="+mj-lt"/>
              </a:rPr>
              <a:t>7</a:t>
            </a:r>
            <a:endParaRPr lang="en-IN" sz="2800" dirty="0">
              <a:solidFill>
                <a:srgbClr val="FFFF00"/>
              </a:solidFill>
              <a:latin typeface="+mj-lt"/>
            </a:endParaRPr>
          </a:p>
        </p:txBody>
      </p:sp>
      <p:cxnSp>
        <p:nvCxnSpPr>
          <p:cNvPr id="48" name="Straight Connector 47">
            <a:extLst>
              <a:ext uri="{FF2B5EF4-FFF2-40B4-BE49-F238E27FC236}">
                <a16:creationId xmlns:a16="http://schemas.microsoft.com/office/drawing/2014/main" id="{ED011779-DF97-76D1-F94C-B179D88B10F3}"/>
              </a:ext>
            </a:extLst>
          </p:cNvPr>
          <p:cNvCxnSpPr>
            <a:cxnSpLocks/>
            <a:stCxn id="47" idx="1"/>
          </p:cNvCxnSpPr>
          <p:nvPr/>
        </p:nvCxnSpPr>
        <p:spPr>
          <a:xfrm flipH="1">
            <a:off x="1447018" y="6255720"/>
            <a:ext cx="686773"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DA9D14F-B864-94CF-AA9E-5C38996EB82F}"/>
              </a:ext>
            </a:extLst>
          </p:cNvPr>
          <p:cNvSpPr txBox="1"/>
          <p:nvPr/>
        </p:nvSpPr>
        <p:spPr>
          <a:xfrm>
            <a:off x="3253853" y="6055665"/>
            <a:ext cx="2574532" cy="400110"/>
          </a:xfrm>
          <a:prstGeom prst="rect">
            <a:avLst/>
          </a:prstGeom>
          <a:noFill/>
        </p:spPr>
        <p:txBody>
          <a:bodyPr wrap="square">
            <a:spAutoFit/>
          </a:bodyPr>
          <a:lstStyle/>
          <a:p>
            <a:pPr algn="just"/>
            <a:r>
              <a:rPr lang="en-US" sz="2000" b="1" i="0" dirty="0">
                <a:solidFill>
                  <a:schemeClr val="bg2">
                    <a:lumMod val="50000"/>
                    <a:lumOff val="50000"/>
                  </a:schemeClr>
                </a:solidFill>
                <a:effectLst/>
                <a:latin typeface="Arial Rounded MT Bold" panose="020F0704030504030204" pitchFamily="34" charset="0"/>
              </a:rPr>
              <a:t>Application Layer</a:t>
            </a:r>
          </a:p>
        </p:txBody>
      </p:sp>
      <p:cxnSp>
        <p:nvCxnSpPr>
          <p:cNvPr id="50" name="Straight Connector 49">
            <a:extLst>
              <a:ext uri="{FF2B5EF4-FFF2-40B4-BE49-F238E27FC236}">
                <a16:creationId xmlns:a16="http://schemas.microsoft.com/office/drawing/2014/main" id="{856CE6B5-3BFB-1BD5-F5A8-AA6CF519679E}"/>
              </a:ext>
            </a:extLst>
          </p:cNvPr>
          <p:cNvCxnSpPr>
            <a:cxnSpLocks/>
          </p:cNvCxnSpPr>
          <p:nvPr/>
        </p:nvCxnSpPr>
        <p:spPr>
          <a:xfrm>
            <a:off x="2708200" y="6255720"/>
            <a:ext cx="448262" cy="0"/>
          </a:xfrm>
          <a:prstGeom prst="line">
            <a:avLst/>
          </a:prstGeom>
          <a:ln>
            <a:solidFill>
              <a:schemeClr val="tx1"/>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523469C6-5C39-F3B8-5C3C-DAA334A9751A}"/>
              </a:ext>
            </a:extLst>
          </p:cNvPr>
          <p:cNvPicPr>
            <a:picLocks noChangeAspect="1"/>
          </p:cNvPicPr>
          <p:nvPr/>
        </p:nvPicPr>
        <p:blipFill>
          <a:blip r:embed="rId2"/>
          <a:stretch>
            <a:fillRect/>
          </a:stretch>
        </p:blipFill>
        <p:spPr>
          <a:xfrm>
            <a:off x="7163579" y="1832884"/>
            <a:ext cx="3581400" cy="3581400"/>
          </a:xfrm>
          <a:prstGeom prst="rect">
            <a:avLst/>
          </a:prstGeom>
          <a:scene3d>
            <a:camera prst="orthographicFront"/>
            <a:lightRig rig="threePt" dir="t"/>
          </a:scene3d>
          <a:sp3d>
            <a:bevelT prst="angle"/>
          </a:sp3d>
        </p:spPr>
      </p:pic>
    </p:spTree>
    <p:extLst>
      <p:ext uri="{BB962C8B-B14F-4D97-AF65-F5344CB8AC3E}">
        <p14:creationId xmlns:p14="http://schemas.microsoft.com/office/powerpoint/2010/main" val="4189933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CA9F0F-F1FA-9668-AD44-B82F38F105C5}"/>
              </a:ext>
            </a:extLst>
          </p:cNvPr>
          <p:cNvPicPr>
            <a:picLocks noChangeAspect="1"/>
          </p:cNvPicPr>
          <p:nvPr/>
        </p:nvPicPr>
        <p:blipFill>
          <a:blip r:embed="rId2"/>
          <a:stretch>
            <a:fillRect/>
          </a:stretch>
        </p:blipFill>
        <p:spPr>
          <a:xfrm>
            <a:off x="6172476" y="1050295"/>
            <a:ext cx="4651651" cy="4391996"/>
          </a:xfrm>
          <a:prstGeom prst="rect">
            <a:avLst/>
          </a:prstGeom>
        </p:spPr>
      </p:pic>
      <p:sp>
        <p:nvSpPr>
          <p:cNvPr id="5" name="Rectangle 4">
            <a:extLst>
              <a:ext uri="{FF2B5EF4-FFF2-40B4-BE49-F238E27FC236}">
                <a16:creationId xmlns:a16="http://schemas.microsoft.com/office/drawing/2014/main" id="{D83034B5-3C8F-C4A4-03DA-9E77A2F2E5A7}"/>
              </a:ext>
            </a:extLst>
          </p:cNvPr>
          <p:cNvSpPr/>
          <p:nvPr/>
        </p:nvSpPr>
        <p:spPr>
          <a:xfrm>
            <a:off x="849745" y="1415708"/>
            <a:ext cx="5144655" cy="4026583"/>
          </a:xfrm>
          <a:prstGeom prst="rect">
            <a:avLst/>
          </a:prstGeom>
          <a:blipFill>
            <a:blip r:embed="rId3"/>
            <a:tile tx="0" ty="0" sx="100000" sy="100000" flip="none" algn="tl"/>
          </a:blipFill>
          <a:ln w="28575">
            <a:solidFill>
              <a:srgbClr val="FF0000"/>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5165DE99-1CD5-D100-BB13-86BE0B5E08D1}"/>
              </a:ext>
            </a:extLst>
          </p:cNvPr>
          <p:cNvPicPr>
            <a:picLocks noChangeAspect="1"/>
          </p:cNvPicPr>
          <p:nvPr/>
        </p:nvPicPr>
        <p:blipFill>
          <a:blip r:embed="rId4"/>
          <a:stretch>
            <a:fillRect/>
          </a:stretch>
        </p:blipFill>
        <p:spPr>
          <a:xfrm>
            <a:off x="1055870" y="1621216"/>
            <a:ext cx="4765962" cy="36206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5907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047294-E885-3B99-AC2E-5239CB74531F}"/>
              </a:ext>
            </a:extLst>
          </p:cNvPr>
          <p:cNvSpPr txBox="1"/>
          <p:nvPr/>
        </p:nvSpPr>
        <p:spPr>
          <a:xfrm>
            <a:off x="1485900" y="1880845"/>
            <a:ext cx="5448300" cy="4247317"/>
          </a:xfrm>
          <a:prstGeom prst="rect">
            <a:avLst/>
          </a:prstGeom>
          <a:noFill/>
        </p:spPr>
        <p:txBody>
          <a:bodyPr wrap="square">
            <a:spAutoFit/>
          </a:bodyPr>
          <a:lstStyle/>
          <a:p>
            <a:pPr algn="just"/>
            <a:r>
              <a:rPr lang="en-IN" dirty="0">
                <a:latin typeface="Arial Rounded MT Bold" panose="020F0704030504030204" pitchFamily="34" charset="0"/>
              </a:rPr>
              <a:t>The OSI model is divided into two layers: upper layers and lower layers.</a:t>
            </a:r>
          </a:p>
          <a:p>
            <a:pPr algn="just"/>
            <a:endParaRPr lang="en-IN" dirty="0">
              <a:latin typeface="Arial Rounded MT Bold" panose="020F0704030504030204" pitchFamily="34" charset="0"/>
            </a:endParaRPr>
          </a:p>
          <a:p>
            <a:pPr algn="just"/>
            <a:r>
              <a:rPr lang="en-US" b="0" i="0" dirty="0">
                <a:effectLst/>
                <a:latin typeface="Arial Rounded MT Bold" panose="020F0704030504030204" pitchFamily="34" charset="0"/>
              </a:rPr>
              <a:t>The upper layers of the OSI model handle </a:t>
            </a:r>
            <a:r>
              <a:rPr lang="en-US" b="1" i="0" dirty="0">
                <a:effectLst/>
                <a:latin typeface="Arial Rounded MT Bold" panose="020F0704030504030204" pitchFamily="34" charset="0"/>
              </a:rPr>
              <a:t>application-related</a:t>
            </a:r>
            <a:r>
              <a:rPr lang="en-US" b="0" i="0" dirty="0">
                <a:effectLst/>
                <a:latin typeface="Arial Rounded MT Bold" panose="020F0704030504030204" pitchFamily="34" charset="0"/>
              </a:rPr>
              <a:t> issues and are implemented in software. The application layer, closest to the end user, interacts directly with software applications. An upper layer is simply the layer above another.</a:t>
            </a:r>
          </a:p>
          <a:p>
            <a:pPr algn="just"/>
            <a:endParaRPr lang="en-US" dirty="0">
              <a:latin typeface="Arial Rounded MT Bold" panose="020F0704030504030204" pitchFamily="34" charset="0"/>
            </a:endParaRPr>
          </a:p>
          <a:p>
            <a:pPr algn="just"/>
            <a:r>
              <a:rPr lang="en-US" b="0" i="0" dirty="0">
                <a:effectLst/>
                <a:latin typeface="Arial Rounded MT Bold" panose="020F0704030504030204" pitchFamily="34" charset="0"/>
              </a:rPr>
              <a:t>The lower layers of the OSI model handle </a:t>
            </a:r>
            <a:r>
              <a:rPr lang="en-US" b="1" i="0" dirty="0">
                <a:effectLst/>
                <a:latin typeface="Arial Rounded MT Bold" panose="020F0704030504030204" pitchFamily="34" charset="0"/>
              </a:rPr>
              <a:t>data transport.</a:t>
            </a:r>
            <a:r>
              <a:rPr lang="en-US" b="0" i="0" dirty="0">
                <a:effectLst/>
                <a:latin typeface="Arial Rounded MT Bold" panose="020F0704030504030204" pitchFamily="34" charset="0"/>
              </a:rPr>
              <a:t> The data link and physical layers are implemented in both hardware and software. The physical layer, the lowest layer, manages placing information on the physical medium.</a:t>
            </a:r>
            <a:endParaRPr lang="en-IN" dirty="0">
              <a:latin typeface="Arial Rounded MT Bold" panose="020F0704030504030204" pitchFamily="34" charset="0"/>
            </a:endParaRPr>
          </a:p>
        </p:txBody>
      </p:sp>
      <p:pic>
        <p:nvPicPr>
          <p:cNvPr id="9" name="Picture 8">
            <a:extLst>
              <a:ext uri="{FF2B5EF4-FFF2-40B4-BE49-F238E27FC236}">
                <a16:creationId xmlns:a16="http://schemas.microsoft.com/office/drawing/2014/main" id="{93D57117-9181-F89C-82DB-525F841EA721}"/>
              </a:ext>
            </a:extLst>
          </p:cNvPr>
          <p:cNvPicPr>
            <a:picLocks noChangeAspect="1"/>
          </p:cNvPicPr>
          <p:nvPr/>
        </p:nvPicPr>
        <p:blipFill>
          <a:blip r:embed="rId2"/>
          <a:stretch>
            <a:fillRect/>
          </a:stretch>
        </p:blipFill>
        <p:spPr>
          <a:xfrm>
            <a:off x="1061154" y="1957045"/>
            <a:ext cx="272346" cy="285065"/>
          </a:xfrm>
          <a:prstGeom prst="rect">
            <a:avLst/>
          </a:prstGeom>
        </p:spPr>
      </p:pic>
      <p:pic>
        <p:nvPicPr>
          <p:cNvPr id="10" name="Picture 9">
            <a:extLst>
              <a:ext uri="{FF2B5EF4-FFF2-40B4-BE49-F238E27FC236}">
                <a16:creationId xmlns:a16="http://schemas.microsoft.com/office/drawing/2014/main" id="{33C09CE4-C352-A424-1953-4B3DB56E83F2}"/>
              </a:ext>
            </a:extLst>
          </p:cNvPr>
          <p:cNvPicPr>
            <a:picLocks noChangeAspect="1"/>
          </p:cNvPicPr>
          <p:nvPr/>
        </p:nvPicPr>
        <p:blipFill>
          <a:blip r:embed="rId2"/>
          <a:stretch>
            <a:fillRect/>
          </a:stretch>
        </p:blipFill>
        <p:spPr>
          <a:xfrm>
            <a:off x="1061154" y="2752725"/>
            <a:ext cx="272346" cy="285065"/>
          </a:xfrm>
          <a:prstGeom prst="rect">
            <a:avLst/>
          </a:prstGeom>
        </p:spPr>
      </p:pic>
      <p:pic>
        <p:nvPicPr>
          <p:cNvPr id="11" name="Picture 10">
            <a:extLst>
              <a:ext uri="{FF2B5EF4-FFF2-40B4-BE49-F238E27FC236}">
                <a16:creationId xmlns:a16="http://schemas.microsoft.com/office/drawing/2014/main" id="{9DD2AA9C-D4A0-C218-788A-A593E28D51ED}"/>
              </a:ext>
            </a:extLst>
          </p:cNvPr>
          <p:cNvPicPr>
            <a:picLocks noChangeAspect="1"/>
          </p:cNvPicPr>
          <p:nvPr/>
        </p:nvPicPr>
        <p:blipFill>
          <a:blip r:embed="rId2"/>
          <a:stretch>
            <a:fillRect/>
          </a:stretch>
        </p:blipFill>
        <p:spPr>
          <a:xfrm>
            <a:off x="1061154" y="4677460"/>
            <a:ext cx="272346" cy="285065"/>
          </a:xfrm>
          <a:prstGeom prst="rect">
            <a:avLst/>
          </a:prstGeom>
        </p:spPr>
      </p:pic>
      <p:sp>
        <p:nvSpPr>
          <p:cNvPr id="12" name="Title 1">
            <a:extLst>
              <a:ext uri="{FF2B5EF4-FFF2-40B4-BE49-F238E27FC236}">
                <a16:creationId xmlns:a16="http://schemas.microsoft.com/office/drawing/2014/main" id="{80ED0EE9-030E-CC8D-D0F3-DD840455C775}"/>
              </a:ext>
            </a:extLst>
          </p:cNvPr>
          <p:cNvSpPr txBox="1">
            <a:spLocks/>
          </p:cNvSpPr>
          <p:nvPr/>
        </p:nvSpPr>
        <p:spPr>
          <a:xfrm>
            <a:off x="1485900" y="439423"/>
            <a:ext cx="10086585" cy="830028"/>
          </a:xfrm>
          <a:custGeom>
            <a:avLst/>
            <a:gdLst>
              <a:gd name="connsiteX0" fmla="*/ 0 w 10086585"/>
              <a:gd name="connsiteY0" fmla="*/ 0 h 830028"/>
              <a:gd name="connsiteX1" fmla="*/ 391597 w 10086585"/>
              <a:gd name="connsiteY1" fmla="*/ 0 h 830028"/>
              <a:gd name="connsiteX2" fmla="*/ 884060 w 10086585"/>
              <a:gd name="connsiteY2" fmla="*/ 0 h 830028"/>
              <a:gd name="connsiteX3" fmla="*/ 1578254 w 10086585"/>
              <a:gd name="connsiteY3" fmla="*/ 0 h 830028"/>
              <a:gd name="connsiteX4" fmla="*/ 2373314 w 10086585"/>
              <a:gd name="connsiteY4" fmla="*/ 0 h 830028"/>
              <a:gd name="connsiteX5" fmla="*/ 2664045 w 10086585"/>
              <a:gd name="connsiteY5" fmla="*/ 0 h 830028"/>
              <a:gd name="connsiteX6" fmla="*/ 3055642 w 10086585"/>
              <a:gd name="connsiteY6" fmla="*/ 0 h 830028"/>
              <a:gd name="connsiteX7" fmla="*/ 3346373 w 10086585"/>
              <a:gd name="connsiteY7" fmla="*/ 0 h 830028"/>
              <a:gd name="connsiteX8" fmla="*/ 4040567 w 10086585"/>
              <a:gd name="connsiteY8" fmla="*/ 0 h 830028"/>
              <a:gd name="connsiteX9" fmla="*/ 4734762 w 10086585"/>
              <a:gd name="connsiteY9" fmla="*/ 0 h 830028"/>
              <a:gd name="connsiteX10" fmla="*/ 5025493 w 10086585"/>
              <a:gd name="connsiteY10" fmla="*/ 0 h 830028"/>
              <a:gd name="connsiteX11" fmla="*/ 5316224 w 10086585"/>
              <a:gd name="connsiteY11" fmla="*/ 0 h 830028"/>
              <a:gd name="connsiteX12" fmla="*/ 5606955 w 10086585"/>
              <a:gd name="connsiteY12" fmla="*/ 0 h 830028"/>
              <a:gd name="connsiteX13" fmla="*/ 6301149 w 10086585"/>
              <a:gd name="connsiteY13" fmla="*/ 0 h 830028"/>
              <a:gd name="connsiteX14" fmla="*/ 7096209 w 10086585"/>
              <a:gd name="connsiteY14" fmla="*/ 0 h 830028"/>
              <a:gd name="connsiteX15" fmla="*/ 7689538 w 10086585"/>
              <a:gd name="connsiteY15" fmla="*/ 0 h 830028"/>
              <a:gd name="connsiteX16" fmla="*/ 8383732 w 10086585"/>
              <a:gd name="connsiteY16" fmla="*/ 0 h 830028"/>
              <a:gd name="connsiteX17" fmla="*/ 9178792 w 10086585"/>
              <a:gd name="connsiteY17" fmla="*/ 0 h 830028"/>
              <a:gd name="connsiteX18" fmla="*/ 9570389 w 10086585"/>
              <a:gd name="connsiteY18" fmla="*/ 0 h 830028"/>
              <a:gd name="connsiteX19" fmla="*/ 10086585 w 10086585"/>
              <a:gd name="connsiteY19" fmla="*/ 0 h 830028"/>
              <a:gd name="connsiteX20" fmla="*/ 10086585 w 10086585"/>
              <a:gd name="connsiteY20" fmla="*/ 431615 h 830028"/>
              <a:gd name="connsiteX21" fmla="*/ 10086585 w 10086585"/>
              <a:gd name="connsiteY21" fmla="*/ 830028 h 830028"/>
              <a:gd name="connsiteX22" fmla="*/ 9795854 w 10086585"/>
              <a:gd name="connsiteY22" fmla="*/ 830028 h 830028"/>
              <a:gd name="connsiteX23" fmla="*/ 9404257 w 10086585"/>
              <a:gd name="connsiteY23" fmla="*/ 830028 h 830028"/>
              <a:gd name="connsiteX24" fmla="*/ 8810929 w 10086585"/>
              <a:gd name="connsiteY24" fmla="*/ 830028 h 830028"/>
              <a:gd name="connsiteX25" fmla="*/ 8318466 w 10086585"/>
              <a:gd name="connsiteY25" fmla="*/ 830028 h 830028"/>
              <a:gd name="connsiteX26" fmla="*/ 7926869 w 10086585"/>
              <a:gd name="connsiteY26" fmla="*/ 830028 h 830028"/>
              <a:gd name="connsiteX27" fmla="*/ 7131809 w 10086585"/>
              <a:gd name="connsiteY27" fmla="*/ 830028 h 830028"/>
              <a:gd name="connsiteX28" fmla="*/ 6538480 w 10086585"/>
              <a:gd name="connsiteY28" fmla="*/ 830028 h 830028"/>
              <a:gd name="connsiteX29" fmla="*/ 6146884 w 10086585"/>
              <a:gd name="connsiteY29" fmla="*/ 830028 h 830028"/>
              <a:gd name="connsiteX30" fmla="*/ 5856153 w 10086585"/>
              <a:gd name="connsiteY30" fmla="*/ 830028 h 830028"/>
              <a:gd name="connsiteX31" fmla="*/ 5464556 w 10086585"/>
              <a:gd name="connsiteY31" fmla="*/ 830028 h 830028"/>
              <a:gd name="connsiteX32" fmla="*/ 5072959 w 10086585"/>
              <a:gd name="connsiteY32" fmla="*/ 830028 h 830028"/>
              <a:gd name="connsiteX33" fmla="*/ 4782228 w 10086585"/>
              <a:gd name="connsiteY33" fmla="*/ 830028 h 830028"/>
              <a:gd name="connsiteX34" fmla="*/ 4491497 w 10086585"/>
              <a:gd name="connsiteY34" fmla="*/ 830028 h 830028"/>
              <a:gd name="connsiteX35" fmla="*/ 3696437 w 10086585"/>
              <a:gd name="connsiteY35" fmla="*/ 830028 h 830028"/>
              <a:gd name="connsiteX36" fmla="*/ 2901377 w 10086585"/>
              <a:gd name="connsiteY36" fmla="*/ 830028 h 830028"/>
              <a:gd name="connsiteX37" fmla="*/ 2509780 w 10086585"/>
              <a:gd name="connsiteY37" fmla="*/ 830028 h 830028"/>
              <a:gd name="connsiteX38" fmla="*/ 1714719 w 10086585"/>
              <a:gd name="connsiteY38" fmla="*/ 830028 h 830028"/>
              <a:gd name="connsiteX39" fmla="*/ 1323123 w 10086585"/>
              <a:gd name="connsiteY39" fmla="*/ 830028 h 830028"/>
              <a:gd name="connsiteX40" fmla="*/ 628928 w 10086585"/>
              <a:gd name="connsiteY40" fmla="*/ 830028 h 830028"/>
              <a:gd name="connsiteX41" fmla="*/ 0 w 10086585"/>
              <a:gd name="connsiteY41" fmla="*/ 830028 h 830028"/>
              <a:gd name="connsiteX42" fmla="*/ 0 w 10086585"/>
              <a:gd name="connsiteY42" fmla="*/ 431615 h 830028"/>
              <a:gd name="connsiteX43" fmla="*/ 0 w 10086585"/>
              <a:gd name="connsiteY43" fmla="*/ 0 h 83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86585" h="830028" fill="none" extrusionOk="0">
                <a:moveTo>
                  <a:pt x="0" y="0"/>
                </a:moveTo>
                <a:cubicBezTo>
                  <a:pt x="117104" y="-3734"/>
                  <a:pt x="255724" y="31233"/>
                  <a:pt x="391597" y="0"/>
                </a:cubicBezTo>
                <a:cubicBezTo>
                  <a:pt x="527470" y="-31233"/>
                  <a:pt x="766316" y="34356"/>
                  <a:pt x="884060" y="0"/>
                </a:cubicBezTo>
                <a:cubicBezTo>
                  <a:pt x="1001804" y="-34356"/>
                  <a:pt x="1260351" y="69145"/>
                  <a:pt x="1578254" y="0"/>
                </a:cubicBezTo>
                <a:cubicBezTo>
                  <a:pt x="1896157" y="-69145"/>
                  <a:pt x="2169138" y="56431"/>
                  <a:pt x="2373314" y="0"/>
                </a:cubicBezTo>
                <a:cubicBezTo>
                  <a:pt x="2577490" y="-56431"/>
                  <a:pt x="2520031" y="17665"/>
                  <a:pt x="2664045" y="0"/>
                </a:cubicBezTo>
                <a:cubicBezTo>
                  <a:pt x="2808059" y="-17665"/>
                  <a:pt x="2971473" y="14885"/>
                  <a:pt x="3055642" y="0"/>
                </a:cubicBezTo>
                <a:cubicBezTo>
                  <a:pt x="3139811" y="-14885"/>
                  <a:pt x="3240692" y="17188"/>
                  <a:pt x="3346373" y="0"/>
                </a:cubicBezTo>
                <a:cubicBezTo>
                  <a:pt x="3452054" y="-17188"/>
                  <a:pt x="3833852" y="12559"/>
                  <a:pt x="4040567" y="0"/>
                </a:cubicBezTo>
                <a:cubicBezTo>
                  <a:pt x="4247282" y="-12559"/>
                  <a:pt x="4444184" y="81792"/>
                  <a:pt x="4734762" y="0"/>
                </a:cubicBezTo>
                <a:cubicBezTo>
                  <a:pt x="5025340" y="-81792"/>
                  <a:pt x="4929101" y="27786"/>
                  <a:pt x="5025493" y="0"/>
                </a:cubicBezTo>
                <a:cubicBezTo>
                  <a:pt x="5121885" y="-27786"/>
                  <a:pt x="5211701" y="33784"/>
                  <a:pt x="5316224" y="0"/>
                </a:cubicBezTo>
                <a:cubicBezTo>
                  <a:pt x="5420747" y="-33784"/>
                  <a:pt x="5464012" y="13259"/>
                  <a:pt x="5606955" y="0"/>
                </a:cubicBezTo>
                <a:cubicBezTo>
                  <a:pt x="5749898" y="-13259"/>
                  <a:pt x="6123794" y="22187"/>
                  <a:pt x="6301149" y="0"/>
                </a:cubicBezTo>
                <a:cubicBezTo>
                  <a:pt x="6478504" y="-22187"/>
                  <a:pt x="6765538" y="14452"/>
                  <a:pt x="7096209" y="0"/>
                </a:cubicBezTo>
                <a:cubicBezTo>
                  <a:pt x="7426880" y="-14452"/>
                  <a:pt x="7514066" y="15610"/>
                  <a:pt x="7689538" y="0"/>
                </a:cubicBezTo>
                <a:cubicBezTo>
                  <a:pt x="7865010" y="-15610"/>
                  <a:pt x="8218052" y="23837"/>
                  <a:pt x="8383732" y="0"/>
                </a:cubicBezTo>
                <a:cubicBezTo>
                  <a:pt x="8549412" y="-23837"/>
                  <a:pt x="8954904" y="27564"/>
                  <a:pt x="9178792" y="0"/>
                </a:cubicBezTo>
                <a:cubicBezTo>
                  <a:pt x="9402680" y="-27564"/>
                  <a:pt x="9386576" y="46573"/>
                  <a:pt x="9570389" y="0"/>
                </a:cubicBezTo>
                <a:cubicBezTo>
                  <a:pt x="9754202" y="-46573"/>
                  <a:pt x="9925794" y="50111"/>
                  <a:pt x="10086585" y="0"/>
                </a:cubicBezTo>
                <a:cubicBezTo>
                  <a:pt x="10110002" y="170011"/>
                  <a:pt x="10061165" y="275507"/>
                  <a:pt x="10086585" y="431615"/>
                </a:cubicBezTo>
                <a:cubicBezTo>
                  <a:pt x="10112005" y="587723"/>
                  <a:pt x="10063291" y="740224"/>
                  <a:pt x="10086585" y="830028"/>
                </a:cubicBezTo>
                <a:cubicBezTo>
                  <a:pt x="9990307" y="851302"/>
                  <a:pt x="9880428" y="828007"/>
                  <a:pt x="9795854" y="830028"/>
                </a:cubicBezTo>
                <a:cubicBezTo>
                  <a:pt x="9711280" y="832049"/>
                  <a:pt x="9522136" y="829385"/>
                  <a:pt x="9404257" y="830028"/>
                </a:cubicBezTo>
                <a:cubicBezTo>
                  <a:pt x="9286378" y="830671"/>
                  <a:pt x="9020857" y="764777"/>
                  <a:pt x="8810929" y="830028"/>
                </a:cubicBezTo>
                <a:cubicBezTo>
                  <a:pt x="8601001" y="895279"/>
                  <a:pt x="8553680" y="809410"/>
                  <a:pt x="8318466" y="830028"/>
                </a:cubicBezTo>
                <a:cubicBezTo>
                  <a:pt x="8083252" y="850646"/>
                  <a:pt x="8121197" y="810726"/>
                  <a:pt x="7926869" y="830028"/>
                </a:cubicBezTo>
                <a:cubicBezTo>
                  <a:pt x="7732541" y="849330"/>
                  <a:pt x="7347142" y="828924"/>
                  <a:pt x="7131809" y="830028"/>
                </a:cubicBezTo>
                <a:cubicBezTo>
                  <a:pt x="6916476" y="831132"/>
                  <a:pt x="6764532" y="763826"/>
                  <a:pt x="6538480" y="830028"/>
                </a:cubicBezTo>
                <a:cubicBezTo>
                  <a:pt x="6312428" y="896230"/>
                  <a:pt x="6333133" y="799279"/>
                  <a:pt x="6146884" y="830028"/>
                </a:cubicBezTo>
                <a:cubicBezTo>
                  <a:pt x="5960635" y="860777"/>
                  <a:pt x="5982926" y="815468"/>
                  <a:pt x="5856153" y="830028"/>
                </a:cubicBezTo>
                <a:cubicBezTo>
                  <a:pt x="5729380" y="844588"/>
                  <a:pt x="5615799" y="790054"/>
                  <a:pt x="5464556" y="830028"/>
                </a:cubicBezTo>
                <a:cubicBezTo>
                  <a:pt x="5313313" y="870002"/>
                  <a:pt x="5236435" y="800555"/>
                  <a:pt x="5072959" y="830028"/>
                </a:cubicBezTo>
                <a:cubicBezTo>
                  <a:pt x="4909483" y="859501"/>
                  <a:pt x="4912846" y="816643"/>
                  <a:pt x="4782228" y="830028"/>
                </a:cubicBezTo>
                <a:cubicBezTo>
                  <a:pt x="4651610" y="843413"/>
                  <a:pt x="4580462" y="822521"/>
                  <a:pt x="4491497" y="830028"/>
                </a:cubicBezTo>
                <a:cubicBezTo>
                  <a:pt x="4402532" y="837535"/>
                  <a:pt x="3919078" y="820165"/>
                  <a:pt x="3696437" y="830028"/>
                </a:cubicBezTo>
                <a:cubicBezTo>
                  <a:pt x="3473796" y="839891"/>
                  <a:pt x="3165045" y="771479"/>
                  <a:pt x="2901377" y="830028"/>
                </a:cubicBezTo>
                <a:cubicBezTo>
                  <a:pt x="2637709" y="888577"/>
                  <a:pt x="2608556" y="816927"/>
                  <a:pt x="2509780" y="830028"/>
                </a:cubicBezTo>
                <a:cubicBezTo>
                  <a:pt x="2411004" y="843129"/>
                  <a:pt x="2101290" y="760686"/>
                  <a:pt x="1714719" y="830028"/>
                </a:cubicBezTo>
                <a:cubicBezTo>
                  <a:pt x="1328148" y="899370"/>
                  <a:pt x="1503664" y="823878"/>
                  <a:pt x="1323123" y="830028"/>
                </a:cubicBezTo>
                <a:cubicBezTo>
                  <a:pt x="1142582" y="836178"/>
                  <a:pt x="792547" y="793300"/>
                  <a:pt x="628928" y="830028"/>
                </a:cubicBezTo>
                <a:cubicBezTo>
                  <a:pt x="465310" y="866756"/>
                  <a:pt x="232574" y="780527"/>
                  <a:pt x="0" y="830028"/>
                </a:cubicBezTo>
                <a:cubicBezTo>
                  <a:pt x="-10815" y="692127"/>
                  <a:pt x="30772" y="593080"/>
                  <a:pt x="0" y="431615"/>
                </a:cubicBezTo>
                <a:cubicBezTo>
                  <a:pt x="-30772" y="270150"/>
                  <a:pt x="32965" y="207431"/>
                  <a:pt x="0" y="0"/>
                </a:cubicBezTo>
                <a:close/>
              </a:path>
              <a:path w="10086585" h="830028" stroke="0" extrusionOk="0">
                <a:moveTo>
                  <a:pt x="0" y="0"/>
                </a:moveTo>
                <a:cubicBezTo>
                  <a:pt x="215011" y="-19287"/>
                  <a:pt x="526403" y="60955"/>
                  <a:pt x="795060" y="0"/>
                </a:cubicBezTo>
                <a:cubicBezTo>
                  <a:pt x="1063717" y="-60955"/>
                  <a:pt x="1184560" y="31255"/>
                  <a:pt x="1287523" y="0"/>
                </a:cubicBezTo>
                <a:cubicBezTo>
                  <a:pt x="1390486" y="-31255"/>
                  <a:pt x="1716891" y="42652"/>
                  <a:pt x="2082583" y="0"/>
                </a:cubicBezTo>
                <a:cubicBezTo>
                  <a:pt x="2448275" y="-42652"/>
                  <a:pt x="2594005" y="60044"/>
                  <a:pt x="2776778" y="0"/>
                </a:cubicBezTo>
                <a:cubicBezTo>
                  <a:pt x="2959551" y="-60044"/>
                  <a:pt x="2942691" y="27005"/>
                  <a:pt x="3067508" y="0"/>
                </a:cubicBezTo>
                <a:cubicBezTo>
                  <a:pt x="3192325" y="-27005"/>
                  <a:pt x="3523905" y="93476"/>
                  <a:pt x="3862569" y="0"/>
                </a:cubicBezTo>
                <a:cubicBezTo>
                  <a:pt x="4201233" y="-93476"/>
                  <a:pt x="4434934" y="28986"/>
                  <a:pt x="4657629" y="0"/>
                </a:cubicBezTo>
                <a:cubicBezTo>
                  <a:pt x="4880324" y="-28986"/>
                  <a:pt x="5292158" y="19482"/>
                  <a:pt x="5452689" y="0"/>
                </a:cubicBezTo>
                <a:cubicBezTo>
                  <a:pt x="5613220" y="-19482"/>
                  <a:pt x="5723075" y="29723"/>
                  <a:pt x="5844286" y="0"/>
                </a:cubicBezTo>
                <a:cubicBezTo>
                  <a:pt x="5965497" y="-29723"/>
                  <a:pt x="6385919" y="60078"/>
                  <a:pt x="6538480" y="0"/>
                </a:cubicBezTo>
                <a:cubicBezTo>
                  <a:pt x="6691041" y="-60078"/>
                  <a:pt x="6694551" y="23699"/>
                  <a:pt x="6829211" y="0"/>
                </a:cubicBezTo>
                <a:cubicBezTo>
                  <a:pt x="6963871" y="-23699"/>
                  <a:pt x="7088103" y="50575"/>
                  <a:pt x="7321674" y="0"/>
                </a:cubicBezTo>
                <a:cubicBezTo>
                  <a:pt x="7555245" y="-50575"/>
                  <a:pt x="7618939" y="1559"/>
                  <a:pt x="7713271" y="0"/>
                </a:cubicBezTo>
                <a:cubicBezTo>
                  <a:pt x="7807603" y="-1559"/>
                  <a:pt x="8179651" y="63348"/>
                  <a:pt x="8508331" y="0"/>
                </a:cubicBezTo>
                <a:cubicBezTo>
                  <a:pt x="8837011" y="-63348"/>
                  <a:pt x="9130778" y="49697"/>
                  <a:pt x="9303391" y="0"/>
                </a:cubicBezTo>
                <a:cubicBezTo>
                  <a:pt x="9476004" y="-49697"/>
                  <a:pt x="9883179" y="19093"/>
                  <a:pt x="10086585" y="0"/>
                </a:cubicBezTo>
                <a:cubicBezTo>
                  <a:pt x="10109000" y="103630"/>
                  <a:pt x="10082336" y="275134"/>
                  <a:pt x="10086585" y="390113"/>
                </a:cubicBezTo>
                <a:cubicBezTo>
                  <a:pt x="10090834" y="505092"/>
                  <a:pt x="10083546" y="634336"/>
                  <a:pt x="10086585" y="830028"/>
                </a:cubicBezTo>
                <a:cubicBezTo>
                  <a:pt x="9965045" y="841395"/>
                  <a:pt x="9894001" y="817970"/>
                  <a:pt x="9795854" y="830028"/>
                </a:cubicBezTo>
                <a:cubicBezTo>
                  <a:pt x="9697707" y="842086"/>
                  <a:pt x="9441305" y="790600"/>
                  <a:pt x="9303391" y="830028"/>
                </a:cubicBezTo>
                <a:cubicBezTo>
                  <a:pt x="9165477" y="869456"/>
                  <a:pt x="9006226" y="772586"/>
                  <a:pt x="8710063" y="830028"/>
                </a:cubicBezTo>
                <a:cubicBezTo>
                  <a:pt x="8413900" y="887470"/>
                  <a:pt x="8304946" y="813783"/>
                  <a:pt x="8116734" y="830028"/>
                </a:cubicBezTo>
                <a:cubicBezTo>
                  <a:pt x="7928522" y="846273"/>
                  <a:pt x="7811043" y="799739"/>
                  <a:pt x="7624272" y="830028"/>
                </a:cubicBezTo>
                <a:cubicBezTo>
                  <a:pt x="7437501" y="860317"/>
                  <a:pt x="7243340" y="782237"/>
                  <a:pt x="7030943" y="830028"/>
                </a:cubicBezTo>
                <a:cubicBezTo>
                  <a:pt x="6818546" y="877819"/>
                  <a:pt x="6681331" y="760721"/>
                  <a:pt x="6437615" y="830028"/>
                </a:cubicBezTo>
                <a:cubicBezTo>
                  <a:pt x="6193899" y="899335"/>
                  <a:pt x="6059559" y="759748"/>
                  <a:pt x="5844286" y="830028"/>
                </a:cubicBezTo>
                <a:cubicBezTo>
                  <a:pt x="5629013" y="900308"/>
                  <a:pt x="5441065" y="826778"/>
                  <a:pt x="5049226" y="830028"/>
                </a:cubicBezTo>
                <a:cubicBezTo>
                  <a:pt x="4657387" y="833278"/>
                  <a:pt x="4762175" y="806527"/>
                  <a:pt x="4556763" y="830028"/>
                </a:cubicBezTo>
                <a:cubicBezTo>
                  <a:pt x="4351351" y="853529"/>
                  <a:pt x="4199638" y="775067"/>
                  <a:pt x="3963435" y="830028"/>
                </a:cubicBezTo>
                <a:cubicBezTo>
                  <a:pt x="3727232" y="884989"/>
                  <a:pt x="3567518" y="802958"/>
                  <a:pt x="3269240" y="830028"/>
                </a:cubicBezTo>
                <a:cubicBezTo>
                  <a:pt x="2970963" y="857098"/>
                  <a:pt x="2658371" y="744060"/>
                  <a:pt x="2474180" y="830028"/>
                </a:cubicBezTo>
                <a:cubicBezTo>
                  <a:pt x="2289989" y="915996"/>
                  <a:pt x="2155066" y="781543"/>
                  <a:pt x="1981717" y="830028"/>
                </a:cubicBezTo>
                <a:cubicBezTo>
                  <a:pt x="1808368" y="878513"/>
                  <a:pt x="1535371" y="764747"/>
                  <a:pt x="1186657" y="830028"/>
                </a:cubicBezTo>
                <a:cubicBezTo>
                  <a:pt x="837943" y="895309"/>
                  <a:pt x="419581" y="759261"/>
                  <a:pt x="0" y="830028"/>
                </a:cubicBezTo>
                <a:cubicBezTo>
                  <a:pt x="-2395" y="701555"/>
                  <a:pt x="27302" y="567243"/>
                  <a:pt x="0" y="398413"/>
                </a:cubicBezTo>
                <a:cubicBezTo>
                  <a:pt x="-27302" y="229584"/>
                  <a:pt x="7843" y="189052"/>
                  <a:pt x="0" y="0"/>
                </a:cubicBezTo>
                <a:close/>
              </a:path>
            </a:pathLst>
          </a:custGeom>
          <a:ln w="6350" cap="flat" cmpd="sng" algn="in">
            <a:solidFill>
              <a:schemeClr val="accent2"/>
            </a:solidFill>
            <a:prstDash val="solid"/>
            <a:extLst>
              <a:ext uri="{C807C97D-BFC1-408E-A445-0C87EB9F89A2}">
                <ask:lineSketchStyleProps xmlns:ask="http://schemas.microsoft.com/office/drawing/2018/sketchyshapes" sd="4154122828">
                  <a:prstGeom prst="rect">
                    <a:avLst/>
                  </a:prstGeom>
                  <ask:type>
                    <ask:lineSketchScribble/>
                  </ask:type>
                </ask:lineSketchStyleProps>
              </a:ext>
            </a:extLst>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lnSpc>
                <a:spcPct val="89000"/>
              </a:lnSpc>
              <a:spcBef>
                <a:spcPct val="0"/>
              </a:spcBef>
              <a:buNone/>
              <a:defRPr sz="4400" kern="12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lgerian" panose="04020705040A02060702" pitchFamily="82" charset="0"/>
              </a:rPr>
              <a:t>Characteristics of OSI Model:</a:t>
            </a:r>
            <a:endParaRPr lang="en-IN" sz="3600" b="1" dirty="0">
              <a:latin typeface="Algerian" panose="04020705040A02060702" pitchFamily="82" charset="0"/>
            </a:endParaRPr>
          </a:p>
        </p:txBody>
      </p:sp>
      <p:pic>
        <p:nvPicPr>
          <p:cNvPr id="13" name="Picture 12">
            <a:extLst>
              <a:ext uri="{FF2B5EF4-FFF2-40B4-BE49-F238E27FC236}">
                <a16:creationId xmlns:a16="http://schemas.microsoft.com/office/drawing/2014/main" id="{EA219942-BFF5-28DD-DB98-64429929E9D7}"/>
              </a:ext>
            </a:extLst>
          </p:cNvPr>
          <p:cNvPicPr>
            <a:picLocks noChangeAspect="1"/>
          </p:cNvPicPr>
          <p:nvPr/>
        </p:nvPicPr>
        <p:blipFill>
          <a:blip r:embed="rId3"/>
          <a:stretch>
            <a:fillRect/>
          </a:stretch>
        </p:blipFill>
        <p:spPr>
          <a:xfrm>
            <a:off x="7086600" y="1957045"/>
            <a:ext cx="4762500" cy="41711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774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SI Model">
            <a:extLst>
              <a:ext uri="{FF2B5EF4-FFF2-40B4-BE49-F238E27FC236}">
                <a16:creationId xmlns:a16="http://schemas.microsoft.com/office/drawing/2014/main" id="{F1B19E41-921D-A433-C94E-D8A4DAB55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1952625"/>
            <a:ext cx="9391650" cy="3371850"/>
          </a:xfrm>
          <a:prstGeom prst="rect">
            <a:avLst/>
          </a:prstGeom>
          <a:noFill/>
          <a:effectLst>
            <a:glow rad="1397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4406ECE4-E125-5451-5621-20A662A75D6C}"/>
              </a:ext>
            </a:extLst>
          </p:cNvPr>
          <p:cNvSpPr/>
          <p:nvPr/>
        </p:nvSpPr>
        <p:spPr>
          <a:xfrm>
            <a:off x="895349" y="477129"/>
            <a:ext cx="9858375" cy="1056396"/>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solidFill>
                  <a:schemeClr val="tx2">
                    <a:lumMod val="50000"/>
                  </a:schemeClr>
                </a:solidFill>
                <a:latin typeface="Algerian" panose="04020705040A02060702" pitchFamily="82" charset="0"/>
              </a:rPr>
              <a:t>A brief introduction to the layers</a:t>
            </a:r>
          </a:p>
        </p:txBody>
      </p:sp>
    </p:spTree>
    <p:extLst>
      <p:ext uri="{BB962C8B-B14F-4D97-AF65-F5344CB8AC3E}">
        <p14:creationId xmlns:p14="http://schemas.microsoft.com/office/powerpoint/2010/main" val="125063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82B7A83-E725-96A6-D11F-ED600D3F7F8F}"/>
              </a:ext>
            </a:extLst>
          </p:cNvPr>
          <p:cNvSpPr txBox="1">
            <a:spLocks/>
          </p:cNvSpPr>
          <p:nvPr/>
        </p:nvSpPr>
        <p:spPr>
          <a:xfrm>
            <a:off x="4184460" y="1251527"/>
            <a:ext cx="4505714" cy="554198"/>
          </a:xfrm>
          <a:custGeom>
            <a:avLst/>
            <a:gdLst>
              <a:gd name="connsiteX0" fmla="*/ 0 w 4505714"/>
              <a:gd name="connsiteY0" fmla="*/ 0 h 554198"/>
              <a:gd name="connsiteX1" fmla="*/ 563214 w 4505714"/>
              <a:gd name="connsiteY1" fmla="*/ 0 h 554198"/>
              <a:gd name="connsiteX2" fmla="*/ 1036314 w 4505714"/>
              <a:gd name="connsiteY2" fmla="*/ 0 h 554198"/>
              <a:gd name="connsiteX3" fmla="*/ 1464357 w 4505714"/>
              <a:gd name="connsiteY3" fmla="*/ 0 h 554198"/>
              <a:gd name="connsiteX4" fmla="*/ 2027571 w 4505714"/>
              <a:gd name="connsiteY4" fmla="*/ 0 h 554198"/>
              <a:gd name="connsiteX5" fmla="*/ 2500671 w 4505714"/>
              <a:gd name="connsiteY5" fmla="*/ 0 h 554198"/>
              <a:gd name="connsiteX6" fmla="*/ 3108943 w 4505714"/>
              <a:gd name="connsiteY6" fmla="*/ 0 h 554198"/>
              <a:gd name="connsiteX7" fmla="*/ 3672157 w 4505714"/>
              <a:gd name="connsiteY7" fmla="*/ 0 h 554198"/>
              <a:gd name="connsiteX8" fmla="*/ 4505714 w 4505714"/>
              <a:gd name="connsiteY8" fmla="*/ 0 h 554198"/>
              <a:gd name="connsiteX9" fmla="*/ 4505714 w 4505714"/>
              <a:gd name="connsiteY9" fmla="*/ 554198 h 554198"/>
              <a:gd name="connsiteX10" fmla="*/ 3897443 w 4505714"/>
              <a:gd name="connsiteY10" fmla="*/ 554198 h 554198"/>
              <a:gd name="connsiteX11" fmla="*/ 3334228 w 4505714"/>
              <a:gd name="connsiteY11" fmla="*/ 554198 h 554198"/>
              <a:gd name="connsiteX12" fmla="*/ 2680900 w 4505714"/>
              <a:gd name="connsiteY12" fmla="*/ 554198 h 554198"/>
              <a:gd name="connsiteX13" fmla="*/ 2117686 w 4505714"/>
              <a:gd name="connsiteY13" fmla="*/ 554198 h 554198"/>
              <a:gd name="connsiteX14" fmla="*/ 1509414 w 4505714"/>
              <a:gd name="connsiteY14" fmla="*/ 554198 h 554198"/>
              <a:gd name="connsiteX15" fmla="*/ 1036314 w 4505714"/>
              <a:gd name="connsiteY15" fmla="*/ 554198 h 554198"/>
              <a:gd name="connsiteX16" fmla="*/ 0 w 4505714"/>
              <a:gd name="connsiteY16" fmla="*/ 554198 h 554198"/>
              <a:gd name="connsiteX17" fmla="*/ 0 w 4505714"/>
              <a:gd name="connsiteY17" fmla="*/ 0 h 55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714" h="554198" fill="none" extrusionOk="0">
                <a:moveTo>
                  <a:pt x="0" y="0"/>
                </a:moveTo>
                <a:cubicBezTo>
                  <a:pt x="258576" y="-23732"/>
                  <a:pt x="335722" y="45802"/>
                  <a:pt x="563214" y="0"/>
                </a:cubicBezTo>
                <a:cubicBezTo>
                  <a:pt x="790706" y="-45802"/>
                  <a:pt x="902526" y="5043"/>
                  <a:pt x="1036314" y="0"/>
                </a:cubicBezTo>
                <a:cubicBezTo>
                  <a:pt x="1170102" y="-5043"/>
                  <a:pt x="1321265" y="10048"/>
                  <a:pt x="1464357" y="0"/>
                </a:cubicBezTo>
                <a:cubicBezTo>
                  <a:pt x="1607449" y="-10048"/>
                  <a:pt x="1785321" y="33353"/>
                  <a:pt x="2027571" y="0"/>
                </a:cubicBezTo>
                <a:cubicBezTo>
                  <a:pt x="2269821" y="-33353"/>
                  <a:pt x="2358893" y="21648"/>
                  <a:pt x="2500671" y="0"/>
                </a:cubicBezTo>
                <a:cubicBezTo>
                  <a:pt x="2642449" y="-21648"/>
                  <a:pt x="2964274" y="4666"/>
                  <a:pt x="3108943" y="0"/>
                </a:cubicBezTo>
                <a:cubicBezTo>
                  <a:pt x="3253612" y="-4666"/>
                  <a:pt x="3549595" y="54192"/>
                  <a:pt x="3672157" y="0"/>
                </a:cubicBezTo>
                <a:cubicBezTo>
                  <a:pt x="3794719" y="-54192"/>
                  <a:pt x="4197362" y="24280"/>
                  <a:pt x="4505714" y="0"/>
                </a:cubicBezTo>
                <a:cubicBezTo>
                  <a:pt x="4541766" y="254478"/>
                  <a:pt x="4465445" y="437627"/>
                  <a:pt x="4505714" y="554198"/>
                </a:cubicBezTo>
                <a:cubicBezTo>
                  <a:pt x="4236437" y="589637"/>
                  <a:pt x="4067138" y="508867"/>
                  <a:pt x="3897443" y="554198"/>
                </a:cubicBezTo>
                <a:cubicBezTo>
                  <a:pt x="3727748" y="599529"/>
                  <a:pt x="3548449" y="498887"/>
                  <a:pt x="3334228" y="554198"/>
                </a:cubicBezTo>
                <a:cubicBezTo>
                  <a:pt x="3120007" y="609509"/>
                  <a:pt x="2902589" y="521162"/>
                  <a:pt x="2680900" y="554198"/>
                </a:cubicBezTo>
                <a:cubicBezTo>
                  <a:pt x="2459211" y="587234"/>
                  <a:pt x="2365483" y="502070"/>
                  <a:pt x="2117686" y="554198"/>
                </a:cubicBezTo>
                <a:cubicBezTo>
                  <a:pt x="1869889" y="606326"/>
                  <a:pt x="1714082" y="484529"/>
                  <a:pt x="1509414" y="554198"/>
                </a:cubicBezTo>
                <a:cubicBezTo>
                  <a:pt x="1304746" y="623867"/>
                  <a:pt x="1170060" y="529147"/>
                  <a:pt x="1036314" y="554198"/>
                </a:cubicBezTo>
                <a:cubicBezTo>
                  <a:pt x="902568" y="579249"/>
                  <a:pt x="352494" y="490108"/>
                  <a:pt x="0" y="554198"/>
                </a:cubicBezTo>
                <a:cubicBezTo>
                  <a:pt x="-53687" y="416654"/>
                  <a:pt x="5978" y="210238"/>
                  <a:pt x="0" y="0"/>
                </a:cubicBezTo>
                <a:close/>
              </a:path>
              <a:path w="4505714" h="554198" stroke="0" extrusionOk="0">
                <a:moveTo>
                  <a:pt x="0" y="0"/>
                </a:moveTo>
                <a:cubicBezTo>
                  <a:pt x="142977" y="-22948"/>
                  <a:pt x="446090" y="53979"/>
                  <a:pt x="653329" y="0"/>
                </a:cubicBezTo>
                <a:cubicBezTo>
                  <a:pt x="860568" y="-53979"/>
                  <a:pt x="930399" y="49887"/>
                  <a:pt x="1126429" y="0"/>
                </a:cubicBezTo>
                <a:cubicBezTo>
                  <a:pt x="1322459" y="-49887"/>
                  <a:pt x="1484186" y="38300"/>
                  <a:pt x="1599528" y="0"/>
                </a:cubicBezTo>
                <a:cubicBezTo>
                  <a:pt x="1714870" y="-38300"/>
                  <a:pt x="1912711" y="17093"/>
                  <a:pt x="2162743" y="0"/>
                </a:cubicBezTo>
                <a:cubicBezTo>
                  <a:pt x="2412776" y="-17093"/>
                  <a:pt x="2513358" y="56366"/>
                  <a:pt x="2680900" y="0"/>
                </a:cubicBezTo>
                <a:cubicBezTo>
                  <a:pt x="2848442" y="-56366"/>
                  <a:pt x="3010952" y="7063"/>
                  <a:pt x="3334228" y="0"/>
                </a:cubicBezTo>
                <a:cubicBezTo>
                  <a:pt x="3657504" y="-7063"/>
                  <a:pt x="3638913" y="48134"/>
                  <a:pt x="3762271" y="0"/>
                </a:cubicBezTo>
                <a:cubicBezTo>
                  <a:pt x="3885629" y="-48134"/>
                  <a:pt x="4179635" y="28369"/>
                  <a:pt x="4505714" y="0"/>
                </a:cubicBezTo>
                <a:cubicBezTo>
                  <a:pt x="4539603" y="196994"/>
                  <a:pt x="4482940" y="441554"/>
                  <a:pt x="4505714" y="554198"/>
                </a:cubicBezTo>
                <a:cubicBezTo>
                  <a:pt x="4206002" y="566488"/>
                  <a:pt x="4106090" y="499407"/>
                  <a:pt x="3852385" y="554198"/>
                </a:cubicBezTo>
                <a:cubicBezTo>
                  <a:pt x="3598680" y="608989"/>
                  <a:pt x="3438784" y="489702"/>
                  <a:pt x="3199057" y="554198"/>
                </a:cubicBezTo>
                <a:cubicBezTo>
                  <a:pt x="2959330" y="618694"/>
                  <a:pt x="2816300" y="510570"/>
                  <a:pt x="2590786" y="554198"/>
                </a:cubicBezTo>
                <a:cubicBezTo>
                  <a:pt x="2365272" y="597826"/>
                  <a:pt x="2372890" y="516703"/>
                  <a:pt x="2162743" y="554198"/>
                </a:cubicBezTo>
                <a:cubicBezTo>
                  <a:pt x="1952596" y="591693"/>
                  <a:pt x="1855182" y="523304"/>
                  <a:pt x="1554471" y="554198"/>
                </a:cubicBezTo>
                <a:cubicBezTo>
                  <a:pt x="1253760" y="585092"/>
                  <a:pt x="1239729" y="515631"/>
                  <a:pt x="946200" y="554198"/>
                </a:cubicBezTo>
                <a:cubicBezTo>
                  <a:pt x="652671" y="592765"/>
                  <a:pt x="427423" y="530416"/>
                  <a:pt x="0" y="554198"/>
                </a:cubicBezTo>
                <a:cubicBezTo>
                  <a:pt x="-37846" y="280259"/>
                  <a:pt x="17257" y="227133"/>
                  <a:pt x="0" y="0"/>
                </a:cubicBezTo>
                <a:close/>
              </a:path>
            </a:pathLst>
          </a:custGeom>
          <a:ln w="6350" cap="flat" cmpd="sng" algn="in">
            <a:solidFill>
              <a:schemeClr val="accent6"/>
            </a:solidFill>
            <a:prstDash val="solid"/>
            <a:extLst>
              <a:ext uri="{C807C97D-BFC1-408E-A445-0C87EB9F89A2}">
                <ask:lineSketchStyleProps xmlns:ask="http://schemas.microsoft.com/office/drawing/2018/sketchyshapes" sd="3451749622">
                  <a:prstGeom prst="rect">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lnSpc>
                <a:spcPct val="89000"/>
              </a:lnSpc>
              <a:spcBef>
                <a:spcPct val="0"/>
              </a:spcBef>
              <a:buNone/>
              <a:defRPr sz="7200" kern="1200" cap="all" baseline="0">
                <a:solidFill>
                  <a:schemeClr val="tx2"/>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000" b="1" dirty="0">
                <a:latin typeface="Algerian" panose="04020705040A02060702" pitchFamily="82" charset="0"/>
              </a:rPr>
              <a:t>Physical layer</a:t>
            </a:r>
          </a:p>
        </p:txBody>
      </p:sp>
      <p:sp>
        <p:nvSpPr>
          <p:cNvPr id="4" name="Rectangle 3">
            <a:extLst>
              <a:ext uri="{FF2B5EF4-FFF2-40B4-BE49-F238E27FC236}">
                <a16:creationId xmlns:a16="http://schemas.microsoft.com/office/drawing/2014/main" id="{651C0EAD-1A5B-3C4C-C07E-A8F04D6AC871}"/>
              </a:ext>
            </a:extLst>
          </p:cNvPr>
          <p:cNvSpPr/>
          <p:nvPr/>
        </p:nvSpPr>
        <p:spPr>
          <a:xfrm>
            <a:off x="3337123" y="1251527"/>
            <a:ext cx="590359" cy="554198"/>
          </a:xfrm>
          <a:prstGeom prst="rect">
            <a:avLst/>
          </a:prstGeom>
          <a:solidFill>
            <a:srgbClr val="92D050"/>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solidFill>
                  <a:schemeClr val="bg1"/>
                </a:solidFill>
                <a:latin typeface="Arial Black" panose="020B0A04020102020204" pitchFamily="34" charset="0"/>
              </a:rPr>
              <a:t>1</a:t>
            </a:r>
            <a:endParaRPr lang="en-IN" sz="2800" b="1" dirty="0">
              <a:solidFill>
                <a:schemeClr val="bg1"/>
              </a:solidFill>
              <a:latin typeface="Arial Black" panose="020B0A04020102020204" pitchFamily="34" charset="0"/>
            </a:endParaRPr>
          </a:p>
        </p:txBody>
      </p:sp>
      <p:sp>
        <p:nvSpPr>
          <p:cNvPr id="6" name="Rectangle 5">
            <a:extLst>
              <a:ext uri="{FF2B5EF4-FFF2-40B4-BE49-F238E27FC236}">
                <a16:creationId xmlns:a16="http://schemas.microsoft.com/office/drawing/2014/main" id="{85843332-49C8-3CA4-9E3F-246C91ABD23A}"/>
              </a:ext>
            </a:extLst>
          </p:cNvPr>
          <p:cNvSpPr/>
          <p:nvPr/>
        </p:nvSpPr>
        <p:spPr>
          <a:xfrm>
            <a:off x="1730283" y="2001981"/>
            <a:ext cx="8731433" cy="3475183"/>
          </a:xfrm>
          <a:prstGeom prst="rect">
            <a:avLst/>
          </a:prstGeom>
          <a:effectLst>
            <a:glow rad="101600">
              <a:schemeClr val="accent6">
                <a:satMod val="175000"/>
                <a:alpha val="40000"/>
              </a:schemeClr>
            </a:glow>
          </a:effectLst>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The main functionality of the physical layer is to transmit the individual bits from one node to another node.</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It is the lowest layer of the OSI model.</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It establishes, maintains and deactivates the physical connection.</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It specifies the mechanical, electrical and procedural network interface specifications.</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1" i="0" dirty="0">
                <a:solidFill>
                  <a:srgbClr val="333333"/>
                </a:solidFill>
                <a:effectLst/>
                <a:highlight>
                  <a:srgbClr val="FFFF00"/>
                </a:highlight>
                <a:latin typeface="Arial Rounded MT Bold" panose="020F0704030504030204" pitchFamily="34" charset="0"/>
              </a:rPr>
              <a:t>Examples:</a:t>
            </a:r>
            <a:r>
              <a:rPr lang="en-US" b="1" dirty="0">
                <a:solidFill>
                  <a:srgbClr val="333333"/>
                </a:solidFill>
                <a:latin typeface="Arial Rounded MT Bold" panose="020F0704030504030204" pitchFamily="34" charset="0"/>
              </a:rPr>
              <a:t> </a:t>
            </a:r>
            <a:r>
              <a:rPr lang="en-US" b="0" i="0" dirty="0">
                <a:solidFill>
                  <a:srgbClr val="333333"/>
                </a:solidFill>
                <a:effectLst/>
                <a:latin typeface="Arial Rounded MT Bold" panose="020F0704030504030204" pitchFamily="34" charset="0"/>
              </a:rPr>
              <a:t>Cables (e.g., fiber optics, copper), switches, hubs.</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p:txBody>
      </p:sp>
    </p:spTree>
    <p:extLst>
      <p:ext uri="{BB962C8B-B14F-4D97-AF65-F5344CB8AC3E}">
        <p14:creationId xmlns:p14="http://schemas.microsoft.com/office/powerpoint/2010/main" val="466134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173C7B-7CA4-AFED-49E5-32A5F37A9413}"/>
              </a:ext>
            </a:extLst>
          </p:cNvPr>
          <p:cNvSpPr txBox="1"/>
          <p:nvPr/>
        </p:nvSpPr>
        <p:spPr>
          <a:xfrm>
            <a:off x="2543175" y="556340"/>
            <a:ext cx="7239000" cy="584775"/>
          </a:xfrm>
          <a:prstGeom prst="rect">
            <a:avLst/>
          </a:prstGeom>
          <a:effectLst>
            <a:glow rad="101600">
              <a:schemeClr val="accent6">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anchor="ctr">
            <a:spAutoFit/>
          </a:bodyPr>
          <a:lstStyle/>
          <a:p>
            <a:pPr algn="ctr"/>
            <a:r>
              <a:rPr lang="en-US" sz="3200" b="1" i="0" dirty="0">
                <a:effectLst/>
                <a:latin typeface="Algerian" panose="04020705040A02060702" pitchFamily="82" charset="0"/>
              </a:rPr>
              <a:t>Functions of Physical layer :</a:t>
            </a:r>
          </a:p>
        </p:txBody>
      </p:sp>
      <p:sp>
        <p:nvSpPr>
          <p:cNvPr id="4" name="TextBox 3">
            <a:extLst>
              <a:ext uri="{FF2B5EF4-FFF2-40B4-BE49-F238E27FC236}">
                <a16:creationId xmlns:a16="http://schemas.microsoft.com/office/drawing/2014/main" id="{E83C915C-27ED-6DD5-9B2D-6984A3A323A1}"/>
              </a:ext>
            </a:extLst>
          </p:cNvPr>
          <p:cNvSpPr txBox="1"/>
          <p:nvPr/>
        </p:nvSpPr>
        <p:spPr>
          <a:xfrm>
            <a:off x="1327280" y="1880845"/>
            <a:ext cx="5222810" cy="4093428"/>
          </a:xfrm>
          <a:prstGeom prst="rect">
            <a:avLst/>
          </a:prstGeom>
          <a:noFill/>
        </p:spPr>
        <p:txBody>
          <a:bodyPr wrap="square">
            <a:spAutoFit/>
          </a:bodyPr>
          <a:lstStyle/>
          <a:p>
            <a:pPr algn="just"/>
            <a:r>
              <a:rPr lang="en-US" sz="2000" b="1" dirty="0">
                <a:latin typeface="Arial Rounded MT Bold" panose="020F0704030504030204" pitchFamily="34" charset="0"/>
              </a:rPr>
              <a:t>Line Configuration: </a:t>
            </a:r>
            <a:r>
              <a:rPr lang="en-US" dirty="0">
                <a:latin typeface="Arial Rounded MT Bold" panose="020F0704030504030204" pitchFamily="34" charset="0"/>
              </a:rPr>
              <a:t>It defines the way how two or more devices can be connected physically.</a:t>
            </a:r>
          </a:p>
          <a:p>
            <a:pPr algn="just"/>
            <a:endParaRPr lang="en-US" dirty="0">
              <a:latin typeface="Arial Rounded MT Bold" panose="020F0704030504030204" pitchFamily="34" charset="0"/>
            </a:endParaRPr>
          </a:p>
          <a:p>
            <a:pPr algn="just"/>
            <a:r>
              <a:rPr lang="en-US" sz="2000" b="1" dirty="0">
                <a:latin typeface="Arial Rounded MT Bold" panose="020F0704030504030204" pitchFamily="34" charset="0"/>
              </a:rPr>
              <a:t>Data Transmission: </a:t>
            </a:r>
            <a:r>
              <a:rPr lang="en-US" dirty="0">
                <a:latin typeface="Arial Rounded MT Bold" panose="020F0704030504030204" pitchFamily="34" charset="0"/>
              </a:rPr>
              <a:t>It defines the transmission mode whether it is simplex, half-duplex or full-duplex mode between the two devices on the network.</a:t>
            </a:r>
          </a:p>
          <a:p>
            <a:pPr algn="just"/>
            <a:endParaRPr lang="en-US" dirty="0">
              <a:latin typeface="Arial Rounded MT Bold" panose="020F0704030504030204" pitchFamily="34" charset="0"/>
            </a:endParaRPr>
          </a:p>
          <a:p>
            <a:pPr algn="just"/>
            <a:r>
              <a:rPr lang="en-US" sz="2000" b="1" dirty="0">
                <a:latin typeface="Arial Rounded MT Bold" panose="020F0704030504030204" pitchFamily="34" charset="0"/>
              </a:rPr>
              <a:t>Topology: </a:t>
            </a:r>
            <a:r>
              <a:rPr lang="en-US" dirty="0">
                <a:latin typeface="Arial Rounded MT Bold" panose="020F0704030504030204" pitchFamily="34" charset="0"/>
              </a:rPr>
              <a:t>It defines the way how network devices are arranged.</a:t>
            </a:r>
          </a:p>
          <a:p>
            <a:pPr algn="just"/>
            <a:endParaRPr lang="en-US" dirty="0">
              <a:latin typeface="Arial Rounded MT Bold" panose="020F0704030504030204" pitchFamily="34" charset="0"/>
            </a:endParaRPr>
          </a:p>
          <a:p>
            <a:pPr algn="just"/>
            <a:r>
              <a:rPr lang="en-US" sz="2000" b="1" dirty="0">
                <a:latin typeface="Arial Rounded MT Bold" panose="020F0704030504030204" pitchFamily="34" charset="0"/>
              </a:rPr>
              <a:t>Signals: </a:t>
            </a:r>
            <a:r>
              <a:rPr lang="en-US" dirty="0">
                <a:latin typeface="Arial Rounded MT Bold" panose="020F0704030504030204" pitchFamily="34" charset="0"/>
              </a:rPr>
              <a:t>It determines the type of the signal used for transmitting the information.</a:t>
            </a:r>
            <a:endParaRPr lang="en-IN" dirty="0">
              <a:latin typeface="Arial Rounded MT Bold" panose="020F0704030504030204" pitchFamily="34" charset="0"/>
            </a:endParaRPr>
          </a:p>
        </p:txBody>
      </p:sp>
      <p:pic>
        <p:nvPicPr>
          <p:cNvPr id="5" name="Picture 4">
            <a:extLst>
              <a:ext uri="{FF2B5EF4-FFF2-40B4-BE49-F238E27FC236}">
                <a16:creationId xmlns:a16="http://schemas.microsoft.com/office/drawing/2014/main" id="{515E60C0-56D6-7730-9082-5BAFA55B1971}"/>
              </a:ext>
            </a:extLst>
          </p:cNvPr>
          <p:cNvPicPr>
            <a:picLocks noChangeAspect="1"/>
          </p:cNvPicPr>
          <p:nvPr/>
        </p:nvPicPr>
        <p:blipFill>
          <a:blip r:embed="rId2"/>
          <a:stretch>
            <a:fillRect/>
          </a:stretch>
        </p:blipFill>
        <p:spPr>
          <a:xfrm>
            <a:off x="902533" y="1957045"/>
            <a:ext cx="291743" cy="305368"/>
          </a:xfrm>
          <a:prstGeom prst="rect">
            <a:avLst/>
          </a:prstGeom>
        </p:spPr>
      </p:pic>
      <p:pic>
        <p:nvPicPr>
          <p:cNvPr id="6" name="Picture 5">
            <a:extLst>
              <a:ext uri="{FF2B5EF4-FFF2-40B4-BE49-F238E27FC236}">
                <a16:creationId xmlns:a16="http://schemas.microsoft.com/office/drawing/2014/main" id="{4DB4D621-917E-B2A8-1A2D-ECF6753B5055}"/>
              </a:ext>
            </a:extLst>
          </p:cNvPr>
          <p:cNvPicPr>
            <a:picLocks noChangeAspect="1"/>
          </p:cNvPicPr>
          <p:nvPr/>
        </p:nvPicPr>
        <p:blipFill>
          <a:blip r:embed="rId2"/>
          <a:stretch>
            <a:fillRect/>
          </a:stretch>
        </p:blipFill>
        <p:spPr>
          <a:xfrm>
            <a:off x="902533" y="3081388"/>
            <a:ext cx="291743" cy="305368"/>
          </a:xfrm>
          <a:prstGeom prst="rect">
            <a:avLst/>
          </a:prstGeom>
        </p:spPr>
      </p:pic>
      <p:pic>
        <p:nvPicPr>
          <p:cNvPr id="7" name="Picture 6">
            <a:extLst>
              <a:ext uri="{FF2B5EF4-FFF2-40B4-BE49-F238E27FC236}">
                <a16:creationId xmlns:a16="http://schemas.microsoft.com/office/drawing/2014/main" id="{8EE0FA30-6EC9-CDEB-7D84-53AA6BEC154E}"/>
              </a:ext>
            </a:extLst>
          </p:cNvPr>
          <p:cNvPicPr>
            <a:picLocks noChangeAspect="1"/>
          </p:cNvPicPr>
          <p:nvPr/>
        </p:nvPicPr>
        <p:blipFill>
          <a:blip r:embed="rId2"/>
          <a:stretch>
            <a:fillRect/>
          </a:stretch>
        </p:blipFill>
        <p:spPr>
          <a:xfrm>
            <a:off x="902533" y="4473358"/>
            <a:ext cx="291743" cy="305368"/>
          </a:xfrm>
          <a:prstGeom prst="rect">
            <a:avLst/>
          </a:prstGeom>
        </p:spPr>
      </p:pic>
      <p:pic>
        <p:nvPicPr>
          <p:cNvPr id="8" name="Picture 7">
            <a:extLst>
              <a:ext uri="{FF2B5EF4-FFF2-40B4-BE49-F238E27FC236}">
                <a16:creationId xmlns:a16="http://schemas.microsoft.com/office/drawing/2014/main" id="{E57847F5-3860-B41E-5267-6E2C88851CB1}"/>
              </a:ext>
            </a:extLst>
          </p:cNvPr>
          <p:cNvPicPr>
            <a:picLocks noChangeAspect="1"/>
          </p:cNvPicPr>
          <p:nvPr/>
        </p:nvPicPr>
        <p:blipFill>
          <a:blip r:embed="rId2"/>
          <a:stretch>
            <a:fillRect/>
          </a:stretch>
        </p:blipFill>
        <p:spPr>
          <a:xfrm>
            <a:off x="902533" y="5328170"/>
            <a:ext cx="291743" cy="305368"/>
          </a:xfrm>
          <a:prstGeom prst="rect">
            <a:avLst/>
          </a:prstGeom>
        </p:spPr>
      </p:pic>
      <p:sp>
        <p:nvSpPr>
          <p:cNvPr id="10" name="Rectangle 9">
            <a:extLst>
              <a:ext uri="{FF2B5EF4-FFF2-40B4-BE49-F238E27FC236}">
                <a16:creationId xmlns:a16="http://schemas.microsoft.com/office/drawing/2014/main" id="{18CD02CE-1E81-54AB-7B8B-27A956DEB7A5}"/>
              </a:ext>
            </a:extLst>
          </p:cNvPr>
          <p:cNvSpPr/>
          <p:nvPr/>
        </p:nvSpPr>
        <p:spPr>
          <a:xfrm>
            <a:off x="6683094" y="1957045"/>
            <a:ext cx="5297412" cy="4093428"/>
          </a:xfrm>
          <a:prstGeom prst="rect">
            <a:avLst/>
          </a:prstGeom>
          <a:blipFill>
            <a:blip r:embed="rId3"/>
            <a:tile tx="0" ty="0" sx="100000" sy="100000" flip="none" algn="tl"/>
          </a:blipFill>
          <a:ln>
            <a:noFill/>
          </a:ln>
          <a:effectLst>
            <a:glow rad="139700">
              <a:schemeClr val="accent6">
                <a:satMod val="175000"/>
                <a:alpha val="40000"/>
              </a:schemeClr>
            </a:glo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BCC9E8D8-88D9-5B51-9A95-3A72049F69C2}"/>
              </a:ext>
            </a:extLst>
          </p:cNvPr>
          <p:cNvPicPr>
            <a:picLocks noChangeAspect="1"/>
          </p:cNvPicPr>
          <p:nvPr/>
        </p:nvPicPr>
        <p:blipFill>
          <a:blip r:embed="rId4"/>
          <a:stretch>
            <a:fillRect/>
          </a:stretch>
        </p:blipFill>
        <p:spPr>
          <a:xfrm>
            <a:off x="6954850" y="2217689"/>
            <a:ext cx="4766628" cy="3553276"/>
          </a:xfrm>
          <a:prstGeom prst="rect">
            <a:avLst/>
          </a:prstGeom>
          <a:ln w="28575">
            <a:solidFill>
              <a:srgbClr val="FF000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212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BF3462-D4A1-B8C9-1ED8-B8A93492F5FE}"/>
              </a:ext>
            </a:extLst>
          </p:cNvPr>
          <p:cNvSpPr txBox="1">
            <a:spLocks/>
          </p:cNvSpPr>
          <p:nvPr/>
        </p:nvSpPr>
        <p:spPr>
          <a:xfrm>
            <a:off x="4323005" y="1279236"/>
            <a:ext cx="4505714" cy="554198"/>
          </a:xfrm>
          <a:custGeom>
            <a:avLst/>
            <a:gdLst>
              <a:gd name="connsiteX0" fmla="*/ 0 w 4505714"/>
              <a:gd name="connsiteY0" fmla="*/ 0 h 554198"/>
              <a:gd name="connsiteX1" fmla="*/ 563214 w 4505714"/>
              <a:gd name="connsiteY1" fmla="*/ 0 h 554198"/>
              <a:gd name="connsiteX2" fmla="*/ 1036314 w 4505714"/>
              <a:gd name="connsiteY2" fmla="*/ 0 h 554198"/>
              <a:gd name="connsiteX3" fmla="*/ 1464357 w 4505714"/>
              <a:gd name="connsiteY3" fmla="*/ 0 h 554198"/>
              <a:gd name="connsiteX4" fmla="*/ 2027571 w 4505714"/>
              <a:gd name="connsiteY4" fmla="*/ 0 h 554198"/>
              <a:gd name="connsiteX5" fmla="*/ 2500671 w 4505714"/>
              <a:gd name="connsiteY5" fmla="*/ 0 h 554198"/>
              <a:gd name="connsiteX6" fmla="*/ 3108943 w 4505714"/>
              <a:gd name="connsiteY6" fmla="*/ 0 h 554198"/>
              <a:gd name="connsiteX7" fmla="*/ 3672157 w 4505714"/>
              <a:gd name="connsiteY7" fmla="*/ 0 h 554198"/>
              <a:gd name="connsiteX8" fmla="*/ 4505714 w 4505714"/>
              <a:gd name="connsiteY8" fmla="*/ 0 h 554198"/>
              <a:gd name="connsiteX9" fmla="*/ 4505714 w 4505714"/>
              <a:gd name="connsiteY9" fmla="*/ 554198 h 554198"/>
              <a:gd name="connsiteX10" fmla="*/ 3897443 w 4505714"/>
              <a:gd name="connsiteY10" fmla="*/ 554198 h 554198"/>
              <a:gd name="connsiteX11" fmla="*/ 3334228 w 4505714"/>
              <a:gd name="connsiteY11" fmla="*/ 554198 h 554198"/>
              <a:gd name="connsiteX12" fmla="*/ 2680900 w 4505714"/>
              <a:gd name="connsiteY12" fmla="*/ 554198 h 554198"/>
              <a:gd name="connsiteX13" fmla="*/ 2117686 w 4505714"/>
              <a:gd name="connsiteY13" fmla="*/ 554198 h 554198"/>
              <a:gd name="connsiteX14" fmla="*/ 1509414 w 4505714"/>
              <a:gd name="connsiteY14" fmla="*/ 554198 h 554198"/>
              <a:gd name="connsiteX15" fmla="*/ 1036314 w 4505714"/>
              <a:gd name="connsiteY15" fmla="*/ 554198 h 554198"/>
              <a:gd name="connsiteX16" fmla="*/ 0 w 4505714"/>
              <a:gd name="connsiteY16" fmla="*/ 554198 h 554198"/>
              <a:gd name="connsiteX17" fmla="*/ 0 w 4505714"/>
              <a:gd name="connsiteY17" fmla="*/ 0 h 55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714" h="554198" fill="none" extrusionOk="0">
                <a:moveTo>
                  <a:pt x="0" y="0"/>
                </a:moveTo>
                <a:cubicBezTo>
                  <a:pt x="258576" y="-23732"/>
                  <a:pt x="335722" y="45802"/>
                  <a:pt x="563214" y="0"/>
                </a:cubicBezTo>
                <a:cubicBezTo>
                  <a:pt x="790706" y="-45802"/>
                  <a:pt x="902526" y="5043"/>
                  <a:pt x="1036314" y="0"/>
                </a:cubicBezTo>
                <a:cubicBezTo>
                  <a:pt x="1170102" y="-5043"/>
                  <a:pt x="1321265" y="10048"/>
                  <a:pt x="1464357" y="0"/>
                </a:cubicBezTo>
                <a:cubicBezTo>
                  <a:pt x="1607449" y="-10048"/>
                  <a:pt x="1785321" y="33353"/>
                  <a:pt x="2027571" y="0"/>
                </a:cubicBezTo>
                <a:cubicBezTo>
                  <a:pt x="2269821" y="-33353"/>
                  <a:pt x="2358893" y="21648"/>
                  <a:pt x="2500671" y="0"/>
                </a:cubicBezTo>
                <a:cubicBezTo>
                  <a:pt x="2642449" y="-21648"/>
                  <a:pt x="2964274" y="4666"/>
                  <a:pt x="3108943" y="0"/>
                </a:cubicBezTo>
                <a:cubicBezTo>
                  <a:pt x="3253612" y="-4666"/>
                  <a:pt x="3549595" y="54192"/>
                  <a:pt x="3672157" y="0"/>
                </a:cubicBezTo>
                <a:cubicBezTo>
                  <a:pt x="3794719" y="-54192"/>
                  <a:pt x="4197362" y="24280"/>
                  <a:pt x="4505714" y="0"/>
                </a:cubicBezTo>
                <a:cubicBezTo>
                  <a:pt x="4541766" y="254478"/>
                  <a:pt x="4465445" y="437627"/>
                  <a:pt x="4505714" y="554198"/>
                </a:cubicBezTo>
                <a:cubicBezTo>
                  <a:pt x="4236437" y="589637"/>
                  <a:pt x="4067138" y="508867"/>
                  <a:pt x="3897443" y="554198"/>
                </a:cubicBezTo>
                <a:cubicBezTo>
                  <a:pt x="3727748" y="599529"/>
                  <a:pt x="3548449" y="498887"/>
                  <a:pt x="3334228" y="554198"/>
                </a:cubicBezTo>
                <a:cubicBezTo>
                  <a:pt x="3120007" y="609509"/>
                  <a:pt x="2902589" y="521162"/>
                  <a:pt x="2680900" y="554198"/>
                </a:cubicBezTo>
                <a:cubicBezTo>
                  <a:pt x="2459211" y="587234"/>
                  <a:pt x="2365483" y="502070"/>
                  <a:pt x="2117686" y="554198"/>
                </a:cubicBezTo>
                <a:cubicBezTo>
                  <a:pt x="1869889" y="606326"/>
                  <a:pt x="1714082" y="484529"/>
                  <a:pt x="1509414" y="554198"/>
                </a:cubicBezTo>
                <a:cubicBezTo>
                  <a:pt x="1304746" y="623867"/>
                  <a:pt x="1170060" y="529147"/>
                  <a:pt x="1036314" y="554198"/>
                </a:cubicBezTo>
                <a:cubicBezTo>
                  <a:pt x="902568" y="579249"/>
                  <a:pt x="352494" y="490108"/>
                  <a:pt x="0" y="554198"/>
                </a:cubicBezTo>
                <a:cubicBezTo>
                  <a:pt x="-53687" y="416654"/>
                  <a:pt x="5978" y="210238"/>
                  <a:pt x="0" y="0"/>
                </a:cubicBezTo>
                <a:close/>
              </a:path>
              <a:path w="4505714" h="554198" stroke="0" extrusionOk="0">
                <a:moveTo>
                  <a:pt x="0" y="0"/>
                </a:moveTo>
                <a:cubicBezTo>
                  <a:pt x="142977" y="-22948"/>
                  <a:pt x="446090" y="53979"/>
                  <a:pt x="653329" y="0"/>
                </a:cubicBezTo>
                <a:cubicBezTo>
                  <a:pt x="860568" y="-53979"/>
                  <a:pt x="930399" y="49887"/>
                  <a:pt x="1126429" y="0"/>
                </a:cubicBezTo>
                <a:cubicBezTo>
                  <a:pt x="1322459" y="-49887"/>
                  <a:pt x="1484186" y="38300"/>
                  <a:pt x="1599528" y="0"/>
                </a:cubicBezTo>
                <a:cubicBezTo>
                  <a:pt x="1714870" y="-38300"/>
                  <a:pt x="1912711" y="17093"/>
                  <a:pt x="2162743" y="0"/>
                </a:cubicBezTo>
                <a:cubicBezTo>
                  <a:pt x="2412776" y="-17093"/>
                  <a:pt x="2513358" y="56366"/>
                  <a:pt x="2680900" y="0"/>
                </a:cubicBezTo>
                <a:cubicBezTo>
                  <a:pt x="2848442" y="-56366"/>
                  <a:pt x="3010952" y="7063"/>
                  <a:pt x="3334228" y="0"/>
                </a:cubicBezTo>
                <a:cubicBezTo>
                  <a:pt x="3657504" y="-7063"/>
                  <a:pt x="3638913" y="48134"/>
                  <a:pt x="3762271" y="0"/>
                </a:cubicBezTo>
                <a:cubicBezTo>
                  <a:pt x="3885629" y="-48134"/>
                  <a:pt x="4179635" y="28369"/>
                  <a:pt x="4505714" y="0"/>
                </a:cubicBezTo>
                <a:cubicBezTo>
                  <a:pt x="4539603" y="196994"/>
                  <a:pt x="4482940" y="441554"/>
                  <a:pt x="4505714" y="554198"/>
                </a:cubicBezTo>
                <a:cubicBezTo>
                  <a:pt x="4206002" y="566488"/>
                  <a:pt x="4106090" y="499407"/>
                  <a:pt x="3852385" y="554198"/>
                </a:cubicBezTo>
                <a:cubicBezTo>
                  <a:pt x="3598680" y="608989"/>
                  <a:pt x="3438784" y="489702"/>
                  <a:pt x="3199057" y="554198"/>
                </a:cubicBezTo>
                <a:cubicBezTo>
                  <a:pt x="2959330" y="618694"/>
                  <a:pt x="2816300" y="510570"/>
                  <a:pt x="2590786" y="554198"/>
                </a:cubicBezTo>
                <a:cubicBezTo>
                  <a:pt x="2365272" y="597826"/>
                  <a:pt x="2372890" y="516703"/>
                  <a:pt x="2162743" y="554198"/>
                </a:cubicBezTo>
                <a:cubicBezTo>
                  <a:pt x="1952596" y="591693"/>
                  <a:pt x="1855182" y="523304"/>
                  <a:pt x="1554471" y="554198"/>
                </a:cubicBezTo>
                <a:cubicBezTo>
                  <a:pt x="1253760" y="585092"/>
                  <a:pt x="1239729" y="515631"/>
                  <a:pt x="946200" y="554198"/>
                </a:cubicBezTo>
                <a:cubicBezTo>
                  <a:pt x="652671" y="592765"/>
                  <a:pt x="427423" y="530416"/>
                  <a:pt x="0" y="554198"/>
                </a:cubicBezTo>
                <a:cubicBezTo>
                  <a:pt x="-37846" y="280259"/>
                  <a:pt x="17257" y="227133"/>
                  <a:pt x="0" y="0"/>
                </a:cubicBezTo>
                <a:close/>
              </a:path>
            </a:pathLst>
          </a:custGeom>
          <a:ln w="6350" cap="flat" cmpd="sng" algn="in">
            <a:solidFill>
              <a:schemeClr val="accent6"/>
            </a:solidFill>
            <a:prstDash val="solid"/>
            <a:extLst>
              <a:ext uri="{C807C97D-BFC1-408E-A445-0C87EB9F89A2}">
                <ask:lineSketchStyleProps xmlns:ask="http://schemas.microsoft.com/office/drawing/2018/sketchyshapes" sd="3451749622">
                  <a:prstGeom prst="rect">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lnSpc>
                <a:spcPct val="89000"/>
              </a:lnSpc>
              <a:spcBef>
                <a:spcPct val="0"/>
              </a:spcBef>
              <a:buNone/>
              <a:defRPr sz="7200" kern="1200" cap="all" baseline="0">
                <a:solidFill>
                  <a:schemeClr val="tx2"/>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000" b="1" dirty="0">
                <a:latin typeface="Algerian" panose="04020705040A02060702" pitchFamily="82" charset="0"/>
              </a:rPr>
              <a:t>Data-Link Layer</a:t>
            </a:r>
          </a:p>
        </p:txBody>
      </p:sp>
      <p:sp>
        <p:nvSpPr>
          <p:cNvPr id="5" name="Rectangle 4">
            <a:extLst>
              <a:ext uri="{FF2B5EF4-FFF2-40B4-BE49-F238E27FC236}">
                <a16:creationId xmlns:a16="http://schemas.microsoft.com/office/drawing/2014/main" id="{5C6D9584-EF1A-CE76-5963-2A3F261B550A}"/>
              </a:ext>
            </a:extLst>
          </p:cNvPr>
          <p:cNvSpPr/>
          <p:nvPr/>
        </p:nvSpPr>
        <p:spPr>
          <a:xfrm>
            <a:off x="3475668" y="1279236"/>
            <a:ext cx="590359" cy="554198"/>
          </a:xfrm>
          <a:prstGeom prst="rect">
            <a:avLst/>
          </a:prstGeom>
          <a:solidFill>
            <a:srgbClr val="92D050"/>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solidFill>
                  <a:schemeClr val="bg1"/>
                </a:solidFill>
                <a:latin typeface="Arial Black" panose="020B0A04020102020204" pitchFamily="34" charset="0"/>
              </a:rPr>
              <a:t>2</a:t>
            </a:r>
            <a:endParaRPr lang="en-IN" sz="2800" b="1" dirty="0">
              <a:solidFill>
                <a:schemeClr val="bg1"/>
              </a:solidFill>
              <a:latin typeface="Arial Black" panose="020B0A04020102020204" pitchFamily="34" charset="0"/>
            </a:endParaRPr>
          </a:p>
        </p:txBody>
      </p:sp>
      <p:sp>
        <p:nvSpPr>
          <p:cNvPr id="6" name="Rectangle 5">
            <a:extLst>
              <a:ext uri="{FF2B5EF4-FFF2-40B4-BE49-F238E27FC236}">
                <a16:creationId xmlns:a16="http://schemas.microsoft.com/office/drawing/2014/main" id="{EE11EC6F-095C-8E25-2A12-FE9EAAEC62E3}"/>
              </a:ext>
            </a:extLst>
          </p:cNvPr>
          <p:cNvSpPr/>
          <p:nvPr/>
        </p:nvSpPr>
        <p:spPr>
          <a:xfrm>
            <a:off x="1917320" y="2094345"/>
            <a:ext cx="8357360" cy="3410528"/>
          </a:xfrm>
          <a:prstGeom prst="rect">
            <a:avLst/>
          </a:prstGeom>
          <a:effectLst>
            <a:glow rad="101600">
              <a:schemeClr val="accent6">
                <a:satMod val="175000"/>
                <a:alpha val="40000"/>
              </a:schemeClr>
            </a:glow>
          </a:effectLst>
          <a:scene3d>
            <a:camera prst="orthographicFront"/>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This layer is responsible for the error-free transfer of data frames.</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It defines the format of the data on the network.</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It provides a reliable and efficient communication between two or more devices.</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0" i="0" dirty="0">
                <a:solidFill>
                  <a:srgbClr val="333333"/>
                </a:solidFill>
                <a:effectLst/>
                <a:latin typeface="Arial Rounded MT Bold" panose="020F0704030504030204" pitchFamily="34" charset="0"/>
              </a:rPr>
              <a:t>It is mainly responsible for the unique identification of each device that resides on a local network.</a:t>
            </a:r>
          </a:p>
          <a:p>
            <a:pPr marL="285750" indent="-285750" algn="just">
              <a:buFont typeface="Wingdings" panose="05000000000000000000" pitchFamily="2" charset="2"/>
              <a:buChar char="v"/>
            </a:pPr>
            <a:endParaRPr lang="en-US" b="0" i="0" dirty="0">
              <a:solidFill>
                <a:srgbClr val="333333"/>
              </a:solidFill>
              <a:effectLst/>
              <a:latin typeface="Arial Rounded MT Bold" panose="020F0704030504030204" pitchFamily="34" charset="0"/>
            </a:endParaRPr>
          </a:p>
          <a:p>
            <a:pPr marL="285750" indent="-285750" algn="just">
              <a:buFont typeface="Wingdings" panose="05000000000000000000" pitchFamily="2" charset="2"/>
              <a:buChar char="v"/>
            </a:pPr>
            <a:r>
              <a:rPr lang="en-US" b="1" i="0" dirty="0">
                <a:solidFill>
                  <a:srgbClr val="333333"/>
                </a:solidFill>
                <a:effectLst/>
                <a:highlight>
                  <a:srgbClr val="FFFF00"/>
                </a:highlight>
                <a:latin typeface="Arial Rounded MT Bold" panose="020F0704030504030204" pitchFamily="34" charset="0"/>
              </a:rPr>
              <a:t>Examples:</a:t>
            </a:r>
            <a:r>
              <a:rPr lang="en-US" dirty="0">
                <a:solidFill>
                  <a:srgbClr val="333333"/>
                </a:solidFill>
                <a:latin typeface="Arial Rounded MT Bold" panose="020F0704030504030204" pitchFamily="34" charset="0"/>
              </a:rPr>
              <a:t> </a:t>
            </a:r>
            <a:r>
              <a:rPr lang="en-US" b="0" i="0" dirty="0">
                <a:solidFill>
                  <a:srgbClr val="333333"/>
                </a:solidFill>
                <a:effectLst/>
                <a:latin typeface="Arial Rounded MT Bold" panose="020F0704030504030204" pitchFamily="34" charset="0"/>
              </a:rPr>
              <a:t>Ethernet, Wi-Fi (IEEE 802.11), PPP.</a:t>
            </a:r>
          </a:p>
        </p:txBody>
      </p:sp>
    </p:spTree>
    <p:extLst>
      <p:ext uri="{BB962C8B-B14F-4D97-AF65-F5344CB8AC3E}">
        <p14:creationId xmlns:p14="http://schemas.microsoft.com/office/powerpoint/2010/main" val="313845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Shape 13">
            <a:extLst>
              <a:ext uri="{FF2B5EF4-FFF2-40B4-BE49-F238E27FC236}">
                <a16:creationId xmlns:a16="http://schemas.microsoft.com/office/drawing/2014/main" id="{6620D07B-F40C-C2E8-8E55-CE0F6C416535}"/>
              </a:ext>
            </a:extLst>
          </p:cNvPr>
          <p:cNvSpPr/>
          <p:nvPr/>
        </p:nvSpPr>
        <p:spPr>
          <a:xfrm flipH="1">
            <a:off x="8047845" y="1679105"/>
            <a:ext cx="3520739" cy="4516421"/>
          </a:xfrm>
          <a:prstGeom prst="corner">
            <a:avLst>
              <a:gd name="adj1" fmla="val 16077"/>
              <a:gd name="adj2" fmla="val 16078"/>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Diagram 6">
            <a:extLst>
              <a:ext uri="{FF2B5EF4-FFF2-40B4-BE49-F238E27FC236}">
                <a16:creationId xmlns:a16="http://schemas.microsoft.com/office/drawing/2014/main" id="{4AD84DC0-841C-1A5D-91AD-B86B5E8A911B}"/>
              </a:ext>
            </a:extLst>
          </p:cNvPr>
          <p:cNvGraphicFramePr/>
          <p:nvPr>
            <p:extLst>
              <p:ext uri="{D42A27DB-BD31-4B8C-83A1-F6EECF244321}">
                <p14:modId xmlns:p14="http://schemas.microsoft.com/office/powerpoint/2010/main" val="1840625299"/>
              </p:ext>
            </p:extLst>
          </p:nvPr>
        </p:nvGraphicFramePr>
        <p:xfrm>
          <a:off x="807844" y="1399709"/>
          <a:ext cx="9576705" cy="4677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3">
            <a:extLst>
              <a:ext uri="{FF2B5EF4-FFF2-40B4-BE49-F238E27FC236}">
                <a16:creationId xmlns:a16="http://schemas.microsoft.com/office/drawing/2014/main" id="{054194A7-C68C-1E54-97B7-A6FC3C8A448C}"/>
              </a:ext>
            </a:extLst>
          </p:cNvPr>
          <p:cNvSpPr/>
          <p:nvPr/>
        </p:nvSpPr>
        <p:spPr>
          <a:xfrm>
            <a:off x="1285874" y="623588"/>
            <a:ext cx="9858375" cy="1056396"/>
          </a:xfrm>
          <a:prstGeom prst="roundRect">
            <a:avLst/>
          </a:prstGeom>
          <a:solidFill>
            <a:schemeClr val="dk1">
              <a:alpha val="4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solidFill>
                  <a:schemeClr val="tx2">
                    <a:lumMod val="50000"/>
                  </a:schemeClr>
                </a:solidFill>
                <a:latin typeface="Algerian" panose="04020705040A02060702" pitchFamily="82" charset="0"/>
              </a:rPr>
              <a:t>sub-layers of data-link layer</a:t>
            </a:r>
          </a:p>
        </p:txBody>
      </p:sp>
      <p:pic>
        <p:nvPicPr>
          <p:cNvPr id="15" name="Picture 14">
            <a:extLst>
              <a:ext uri="{FF2B5EF4-FFF2-40B4-BE49-F238E27FC236}">
                <a16:creationId xmlns:a16="http://schemas.microsoft.com/office/drawing/2014/main" id="{2C22CCF7-0E13-9337-A30A-2CE174110889}"/>
              </a:ext>
            </a:extLst>
          </p:cNvPr>
          <p:cNvPicPr>
            <a:picLocks noChangeAspect="1"/>
          </p:cNvPicPr>
          <p:nvPr/>
        </p:nvPicPr>
        <p:blipFill>
          <a:blip r:embed="rId7"/>
          <a:stretch>
            <a:fillRect/>
          </a:stretch>
        </p:blipFill>
        <p:spPr>
          <a:xfrm>
            <a:off x="1623373" y="3160745"/>
            <a:ext cx="368155" cy="368155"/>
          </a:xfrm>
          <a:prstGeom prst="rect">
            <a:avLst/>
          </a:prstGeom>
        </p:spPr>
      </p:pic>
      <p:pic>
        <p:nvPicPr>
          <p:cNvPr id="16" name="Picture 15">
            <a:extLst>
              <a:ext uri="{FF2B5EF4-FFF2-40B4-BE49-F238E27FC236}">
                <a16:creationId xmlns:a16="http://schemas.microsoft.com/office/drawing/2014/main" id="{D53B95A4-2A4A-7F53-61EA-81B728F0159F}"/>
              </a:ext>
            </a:extLst>
          </p:cNvPr>
          <p:cNvPicPr>
            <a:picLocks noChangeAspect="1"/>
          </p:cNvPicPr>
          <p:nvPr/>
        </p:nvPicPr>
        <p:blipFill>
          <a:blip r:embed="rId7"/>
          <a:stretch>
            <a:fillRect/>
          </a:stretch>
        </p:blipFill>
        <p:spPr>
          <a:xfrm>
            <a:off x="1623372" y="4084370"/>
            <a:ext cx="368155" cy="368155"/>
          </a:xfrm>
          <a:prstGeom prst="rect">
            <a:avLst/>
          </a:prstGeom>
        </p:spPr>
      </p:pic>
      <p:pic>
        <p:nvPicPr>
          <p:cNvPr id="17" name="Picture 16">
            <a:extLst>
              <a:ext uri="{FF2B5EF4-FFF2-40B4-BE49-F238E27FC236}">
                <a16:creationId xmlns:a16="http://schemas.microsoft.com/office/drawing/2014/main" id="{C7CA14DE-0D52-80FA-BAAD-C6E0A76F60C6}"/>
              </a:ext>
            </a:extLst>
          </p:cNvPr>
          <p:cNvPicPr>
            <a:picLocks noChangeAspect="1"/>
          </p:cNvPicPr>
          <p:nvPr/>
        </p:nvPicPr>
        <p:blipFill>
          <a:blip r:embed="rId7"/>
          <a:stretch>
            <a:fillRect/>
          </a:stretch>
        </p:blipFill>
        <p:spPr>
          <a:xfrm>
            <a:off x="1623372" y="5052411"/>
            <a:ext cx="368155" cy="368155"/>
          </a:xfrm>
          <a:prstGeom prst="rect">
            <a:avLst/>
          </a:prstGeom>
        </p:spPr>
      </p:pic>
      <p:pic>
        <p:nvPicPr>
          <p:cNvPr id="18" name="Picture 17">
            <a:extLst>
              <a:ext uri="{FF2B5EF4-FFF2-40B4-BE49-F238E27FC236}">
                <a16:creationId xmlns:a16="http://schemas.microsoft.com/office/drawing/2014/main" id="{6E151CD2-E504-4A90-4F89-D8386BF618A5}"/>
              </a:ext>
            </a:extLst>
          </p:cNvPr>
          <p:cNvPicPr>
            <a:picLocks noChangeAspect="1"/>
          </p:cNvPicPr>
          <p:nvPr/>
        </p:nvPicPr>
        <p:blipFill>
          <a:blip r:embed="rId7"/>
          <a:stretch>
            <a:fillRect/>
          </a:stretch>
        </p:blipFill>
        <p:spPr>
          <a:xfrm>
            <a:off x="7495611" y="3060845"/>
            <a:ext cx="368155" cy="368155"/>
          </a:xfrm>
          <a:prstGeom prst="rect">
            <a:avLst/>
          </a:prstGeom>
        </p:spPr>
      </p:pic>
      <p:pic>
        <p:nvPicPr>
          <p:cNvPr id="19" name="Picture 18">
            <a:extLst>
              <a:ext uri="{FF2B5EF4-FFF2-40B4-BE49-F238E27FC236}">
                <a16:creationId xmlns:a16="http://schemas.microsoft.com/office/drawing/2014/main" id="{6A507EAA-2EC6-3708-CFB7-CEF98E60AE6E}"/>
              </a:ext>
            </a:extLst>
          </p:cNvPr>
          <p:cNvPicPr>
            <a:picLocks noChangeAspect="1"/>
          </p:cNvPicPr>
          <p:nvPr/>
        </p:nvPicPr>
        <p:blipFill>
          <a:blip r:embed="rId7"/>
          <a:stretch>
            <a:fillRect/>
          </a:stretch>
        </p:blipFill>
        <p:spPr>
          <a:xfrm>
            <a:off x="7495611" y="4684256"/>
            <a:ext cx="368155" cy="368155"/>
          </a:xfrm>
          <a:prstGeom prst="rect">
            <a:avLst/>
          </a:prstGeom>
        </p:spPr>
      </p:pic>
    </p:spTree>
    <p:extLst>
      <p:ext uri="{BB962C8B-B14F-4D97-AF65-F5344CB8AC3E}">
        <p14:creationId xmlns:p14="http://schemas.microsoft.com/office/powerpoint/2010/main" val="231377502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582</TotalTime>
  <Words>2213</Words>
  <Application>Microsoft Office PowerPoint</Application>
  <PresentationFormat>Widescreen</PresentationFormat>
  <Paragraphs>237</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Algerian</vt:lpstr>
      <vt:lpstr>Arial</vt:lpstr>
      <vt:lpstr>Arial Black</vt:lpstr>
      <vt:lpstr>Arial Rounded MT Bold</vt:lpstr>
      <vt:lpstr>Calibri</vt:lpstr>
      <vt:lpstr>Franklin Gothic Book</vt:lpstr>
      <vt:lpstr>Inter</vt:lpstr>
      <vt:lpstr>Wingdings</vt:lpstr>
      <vt:lpstr>Crop</vt:lpstr>
      <vt:lpstr>NAME – ABHIRUP BAG ROLL – 13000122082 DEPARTMENT – CSE(B) SEMESTER – 6 PAPER – Computer networks (pcc-cs602)</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Abhirup Bag</dc:creator>
  <cp:lastModifiedBy>Abhirup Bag</cp:lastModifiedBy>
  <cp:revision>1</cp:revision>
  <dcterms:created xsi:type="dcterms:W3CDTF">2025-02-22T04:20:54Z</dcterms:created>
  <dcterms:modified xsi:type="dcterms:W3CDTF">2025-02-22T14:22:40Z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